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9" r:id="rId2"/>
    <p:sldId id="257" r:id="rId3"/>
    <p:sldId id="256" r:id="rId4"/>
    <p:sldId id="265" r:id="rId5"/>
    <p:sldId id="258" r:id="rId6"/>
    <p:sldId id="259" r:id="rId7"/>
    <p:sldId id="266" r:id="rId8"/>
    <p:sldId id="263" r:id="rId9"/>
    <p:sldId id="260" r:id="rId10"/>
    <p:sldId id="261" r:id="rId11"/>
    <p:sldId id="264" r:id="rId12"/>
    <p:sldId id="268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23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D368E2-72A0-4327-A9B7-5EBD5DA1EC72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998DA-8F0B-45F9-9E3F-59A343BFDF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5260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998DA-8F0B-45F9-9E3F-59A343BFDFF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3520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A85C9-01B5-4F2B-9761-38433F12F897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8F51-1242-435D-AF6C-4033E88B27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839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A85C9-01B5-4F2B-9761-38433F12F897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8F51-1242-435D-AF6C-4033E88B27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775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A85C9-01B5-4F2B-9761-38433F12F897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8F51-1242-435D-AF6C-4033E88B27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3435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A85C9-01B5-4F2B-9761-38433F12F897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8F51-1242-435D-AF6C-4033E88B27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905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A85C9-01B5-4F2B-9761-38433F12F897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8F51-1242-435D-AF6C-4033E88B27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9275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A85C9-01B5-4F2B-9761-38433F12F897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8F51-1242-435D-AF6C-4033E88B27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087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A85C9-01B5-4F2B-9761-38433F12F897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8F51-1242-435D-AF6C-4033E88B27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6672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A85C9-01B5-4F2B-9761-38433F12F897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8F51-1242-435D-AF6C-4033E88B27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9816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A85C9-01B5-4F2B-9761-38433F12F897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8F51-1242-435D-AF6C-4033E88B27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638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A85C9-01B5-4F2B-9761-38433F12F897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8F51-1242-435D-AF6C-4033E88B27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816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A85C9-01B5-4F2B-9761-38433F12F897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8F51-1242-435D-AF6C-4033E88B27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3576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1A85C9-01B5-4F2B-9761-38433F12F897}" type="datetimeFigureOut">
              <a:rPr lang="ru-RU" smtClean="0"/>
              <a:pPr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98F51-1242-435D-AF6C-4033E88B27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8349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user\Desktop\&#1053;&#1086;&#1074;&#1072;&#1103;%20&#1087;&#1072;&#1087;&#1082;&#1072;\&#1084;&#1091;&#1079;&#1099;&#1082;&#1072;\&#1086;&#1088;&#1072;&#1085;&#1078;&#1077;&#1074;&#1072;&#1103;%20&#1087;&#1077;&#1089;&#1085;&#1103;-.mp3" TargetMode="External"/><Relationship Id="rId1" Type="http://schemas.microsoft.com/office/2007/relationships/media" Target="file:///C:\Users\user\Desktop\&#1053;&#1086;&#1074;&#1072;&#1103;%20&#1087;&#1072;&#1087;&#1082;&#1072;\&#1084;&#1091;&#1079;&#1099;&#1082;&#1072;\&#1086;&#1088;&#1072;&#1085;&#1078;&#1077;&#1074;&#1072;&#1103;%20&#1087;&#1077;&#1089;&#1085;&#1103;-.mp3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user\Desktop\&#1053;&#1086;&#1074;&#1072;&#1103;%20&#1087;&#1072;&#1087;&#1082;&#1072;\&#1074;&#1080;&#1076;&#1077;&#1086;\&#1080;&#1074;&#1072;&#1085;%20&#1089;&#1091;&#1089;&#1072;&#1085;&#1080;&#1085;.avi" TargetMode="External"/><Relationship Id="rId1" Type="http://schemas.microsoft.com/office/2007/relationships/media" Target="file:///C:\Users\user\Desktop\&#1053;&#1086;&#1074;&#1072;&#1103;%20&#1087;&#1072;&#1087;&#1082;&#1072;\&#1074;&#1080;&#1076;&#1077;&#1086;\&#1080;&#1074;&#1072;&#1085;%20&#1089;&#1091;&#1089;&#1072;&#1085;&#1080;&#1085;.avi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jpeg"/><Relationship Id="rId2" Type="http://schemas.openxmlformats.org/officeDocument/2006/relationships/audio" Target="file:///C:\Users\user\Desktop\&#1053;&#1086;&#1074;&#1072;&#1103;%20&#1087;&#1072;&#1087;&#1082;&#1072;\&#1084;&#1091;&#1079;&#1099;&#1082;&#1072;\&#1083;&#1077;&#1073;&#1077;&#1076;&#1080;&#1085;&#1086;&#1077;.mp3" TargetMode="External"/><Relationship Id="rId1" Type="http://schemas.microsoft.com/office/2007/relationships/media" Target="file:///C:\Users\user\Desktop\&#1053;&#1086;&#1074;&#1072;&#1103;%20&#1087;&#1072;&#1087;&#1082;&#1072;\&#1084;&#1091;&#1079;&#1099;&#1082;&#1072;\&#1083;&#1077;&#1073;&#1077;&#1076;&#1080;&#1085;&#1086;&#1077;.mp3" TargetMode="Externa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user\Desktop\&#1053;&#1086;&#1074;&#1072;&#1103;%20&#1087;&#1072;&#1087;&#1082;&#1072;\&#1074;&#1080;&#1076;&#1077;&#1086;\&#1083;&#1077;&#1073;&#1077;&#1076;&#1080;&#1085;&#1086;&#1077;.avi" TargetMode="External"/><Relationship Id="rId1" Type="http://schemas.microsoft.com/office/2007/relationships/media" Target="file:///C:\Users\user\Desktop\&#1053;&#1086;&#1074;&#1072;&#1103;%20&#1087;&#1072;&#1087;&#1082;&#1072;\&#1074;&#1080;&#1076;&#1077;&#1086;\&#1083;&#1077;&#1073;&#1077;&#1076;&#1080;&#1085;&#1086;&#1077;.avi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media" Target="file:///C:\Users\user\Desktop\&#1053;&#1086;&#1074;&#1072;&#1103;%20&#1087;&#1072;&#1087;&#1082;&#1072;\&#1074;&#1080;&#1076;&#1077;&#1086;\&#1076;&#1086;&#1085;%20&#1082;&#1080;&#1093;&#1086;&#1090;.avi" TargetMode="External"/><Relationship Id="rId7" Type="http://schemas.openxmlformats.org/officeDocument/2006/relationships/image" Target="../media/image11.jpeg"/><Relationship Id="rId2" Type="http://schemas.openxmlformats.org/officeDocument/2006/relationships/audio" Target="file:///C:\Users\user\Desktop\&#1053;&#1086;&#1074;&#1072;&#1103;%20&#1087;&#1072;&#1087;&#1082;&#1072;\&#1084;&#1091;&#1079;&#1099;&#1082;&#1072;\&#1076;&#1086;&#1085;-&#1082;&#1080;&#1093;&#1086;&#1090;.mp3" TargetMode="External"/><Relationship Id="rId1" Type="http://schemas.microsoft.com/office/2007/relationships/media" Target="file:///C:\Users\user\Desktop\&#1053;&#1086;&#1074;&#1072;&#1103;%20&#1087;&#1072;&#1087;&#1082;&#1072;\&#1084;&#1091;&#1079;&#1099;&#1082;&#1072;\&#1076;&#1086;&#1085;-&#1082;&#1080;&#1093;&#1086;&#1090;.mp3" TargetMode="External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video" Target="file:///C:\Users\user\Desktop\&#1053;&#1086;&#1074;&#1072;&#1103;%20&#1087;&#1072;&#1087;&#1082;&#1072;\&#1074;&#1080;&#1076;&#1077;&#1086;\&#1076;&#1086;&#1085;%20&#1082;&#1080;&#1093;&#1086;&#1090;.avi" TargetMode="External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История балет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89000"/>
            <a:ext cx="12192000" cy="812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95747" y="4283517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>
                <a:solidFill>
                  <a:schemeClr val="bg1"/>
                </a:solidFill>
              </a:rPr>
              <a:t>Урок музыки</a:t>
            </a:r>
          </a:p>
          <a:p>
            <a:pPr algn="ctr">
              <a:spcAft>
                <a:spcPts val="0"/>
              </a:spcAft>
            </a:pPr>
            <a:r>
              <a:rPr lang="ru-RU" sz="2400" b="1" dirty="0">
                <a:solidFill>
                  <a:schemeClr val="bg1"/>
                </a:solidFill>
              </a:rPr>
              <a:t>«БАЛЕТ. ЕДИНСТВО МУЗЫКИ И ТАНЦА»</a:t>
            </a:r>
          </a:p>
          <a:p>
            <a:pPr algn="ctr">
              <a:spcAft>
                <a:spcPts val="0"/>
              </a:spcAft>
            </a:pPr>
            <a:r>
              <a:rPr lang="ru-RU" sz="2400" dirty="0" smtClean="0">
                <a:solidFill>
                  <a:schemeClr val="bg1"/>
                </a:solidFill>
              </a:rPr>
              <a:t>Учитель </a:t>
            </a:r>
            <a:r>
              <a:rPr lang="ru-RU" sz="2400" dirty="0">
                <a:solidFill>
                  <a:schemeClr val="bg1"/>
                </a:solidFill>
              </a:rPr>
              <a:t>музыки МБОУ СОШ №25 </a:t>
            </a:r>
            <a:endParaRPr lang="ru-RU" sz="2400" dirty="0" smtClean="0">
              <a:solidFill>
                <a:schemeClr val="bg1"/>
              </a:solidFill>
            </a:endParaRPr>
          </a:p>
          <a:p>
            <a:pPr algn="ctr">
              <a:spcAft>
                <a:spcPts val="0"/>
              </a:spcAft>
            </a:pPr>
            <a:r>
              <a:rPr lang="ru-RU" sz="2400" dirty="0" smtClean="0">
                <a:solidFill>
                  <a:schemeClr val="bg1"/>
                </a:solidFill>
              </a:rPr>
              <a:t>Озерского городского округа</a:t>
            </a:r>
          </a:p>
          <a:p>
            <a:pPr algn="ctr">
              <a:spcAft>
                <a:spcPts val="0"/>
              </a:spcAft>
            </a:pPr>
            <a:r>
              <a:rPr lang="ru-RU" sz="2400" dirty="0" err="1" smtClean="0">
                <a:solidFill>
                  <a:schemeClr val="bg1"/>
                </a:solidFill>
              </a:rPr>
              <a:t>Сибиркиной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>
                <a:solidFill>
                  <a:schemeClr val="bg1"/>
                </a:solidFill>
              </a:rPr>
              <a:t>Е.О.</a:t>
            </a:r>
            <a:endParaRPr lang="ru-RU" sz="2400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51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lum bright="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4" t="7878" r="2356" b="8220"/>
          <a:stretch/>
        </p:blipFill>
        <p:spPr>
          <a:xfrm>
            <a:off x="0" y="-310311"/>
            <a:ext cx="12192000" cy="716831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-310311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«Оранжевая песенка»</a:t>
            </a:r>
            <a:endParaRPr lang="ru-RU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179618" y="752015"/>
            <a:ext cx="5832764" cy="5593366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Оранжевое</a:t>
            </a:r>
            <a:r>
              <a:rPr lang="ru-RU" sz="4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небо</a:t>
            </a:r>
          </a:p>
          <a:p>
            <a:pPr algn="ctr"/>
            <a:r>
              <a:rPr lang="ru-RU" sz="40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Оранжевое</a:t>
            </a:r>
            <a:r>
              <a:rPr lang="ru-RU" sz="4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море</a:t>
            </a:r>
          </a:p>
          <a:p>
            <a:pPr algn="ctr"/>
            <a:r>
              <a:rPr lang="ru-RU" sz="40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Оранжевая</a:t>
            </a:r>
            <a:r>
              <a:rPr lang="ru-RU" sz="4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зелень</a:t>
            </a:r>
          </a:p>
          <a:p>
            <a:pPr algn="ctr"/>
            <a:r>
              <a:rPr lang="ru-RU" sz="40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Оранжевый</a:t>
            </a:r>
            <a:r>
              <a:rPr lang="ru-RU" sz="4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верблюд</a:t>
            </a:r>
          </a:p>
          <a:p>
            <a:pPr algn="ctr"/>
            <a:r>
              <a:rPr lang="ru-RU" sz="40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Оранжевые</a:t>
            </a:r>
            <a:r>
              <a:rPr lang="ru-RU" sz="4000" b="1" spc="5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ru-RU" sz="4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мамы</a:t>
            </a:r>
          </a:p>
          <a:p>
            <a:pPr algn="ctr"/>
            <a:r>
              <a:rPr lang="ru-RU" sz="40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Оранжевым</a:t>
            </a:r>
            <a:r>
              <a:rPr lang="ru-RU" sz="4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ребятам</a:t>
            </a:r>
          </a:p>
          <a:p>
            <a:pPr algn="ctr"/>
            <a:r>
              <a:rPr lang="ru-RU" sz="40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Оранжевые</a:t>
            </a:r>
            <a:r>
              <a:rPr lang="ru-RU" sz="4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песни</a:t>
            </a:r>
          </a:p>
          <a:p>
            <a:pPr algn="ctr"/>
            <a:r>
              <a:rPr lang="ru-RU" sz="4000" b="1" spc="50" dirty="0" smtClean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Оранжево</a:t>
            </a:r>
            <a:r>
              <a:rPr lang="ru-RU" sz="4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поют</a:t>
            </a:r>
            <a:endParaRPr lang="ru-RU" sz="40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6" name="оранжевая песня-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9296400" y="3048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931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993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MyDoc\Desktop\51d3564b08b9dd44a7122781ca1e98d9ae274188.jpg"/>
          <p:cNvPicPr>
            <a:picLocks noChangeAspect="1" noChangeArrowheads="1"/>
          </p:cNvPicPr>
          <p:nvPr/>
        </p:nvPicPr>
        <p:blipFill rotWithShape="1">
          <a:blip r:embed="rId2" cstate="print">
            <a:lum bright="20000" contrast="20000"/>
          </a:blip>
          <a:srcRect l="559" t="16549" r="-36" b="-1257"/>
          <a:stretch/>
        </p:blipFill>
        <p:spPr bwMode="auto">
          <a:xfrm>
            <a:off x="-13854" y="0"/>
            <a:ext cx="12344400" cy="7011292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30606"/>
            <a:ext cx="6622474" cy="720080"/>
          </a:xfrm>
        </p:spPr>
        <p:txBody>
          <a:bodyPr>
            <a:noAutofit/>
          </a:bodyPr>
          <a:lstStyle/>
          <a:p>
            <a:r>
              <a:rPr lang="ru-RU" sz="5400" b="1" dirty="0">
                <a:solidFill>
                  <a:schemeClr val="bg1"/>
                </a:solidFill>
              </a:rPr>
              <a:t>Б А Л </a:t>
            </a:r>
            <a:r>
              <a:rPr lang="ru-RU" sz="54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Е Т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554360" y="2097484"/>
            <a:ext cx="7481276" cy="22883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1. Сегодня </a:t>
            </a:r>
            <a:r>
              <a:rPr lang="ru-RU" sz="28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на уроке я понял</a:t>
            </a:r>
            <a:r>
              <a:rPr lang="ru-RU" sz="28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….</a:t>
            </a:r>
          </a:p>
          <a:p>
            <a:endParaRPr lang="ru-RU" sz="28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r>
              <a:rPr lang="ru-RU" sz="28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2. На </a:t>
            </a:r>
            <a:r>
              <a:rPr lang="ru-RU" sz="28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уроке мне больше всего понравилось….</a:t>
            </a:r>
          </a:p>
          <a:p>
            <a:endParaRPr lang="ru-RU" sz="2800" dirty="0" smtClean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r>
              <a:rPr lang="ru-RU" sz="28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3. Теперь </a:t>
            </a:r>
            <a:r>
              <a:rPr lang="ru-RU" sz="28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я знаю</a:t>
            </a:r>
            <a:r>
              <a:rPr lang="ru-RU" sz="28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…</a:t>
            </a:r>
          </a:p>
          <a:p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6" name="Picture 6" descr="D:\MyDoc\Desktop\23320172.pn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4539162"/>
            <a:ext cx="12344400" cy="23188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66729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MyDoc\Desktop\51d3564b08b9dd44a7122781ca1e98d9ae274188.jpg"/>
          <p:cNvPicPr>
            <a:picLocks noChangeAspect="1" noChangeArrowheads="1"/>
          </p:cNvPicPr>
          <p:nvPr/>
        </p:nvPicPr>
        <p:blipFill rotWithShape="1">
          <a:blip r:embed="rId2" cstate="print">
            <a:lum bright="20000" contrast="20000"/>
          </a:blip>
          <a:srcRect l="559" t="16549" r="-36" b="-1257"/>
          <a:stretch/>
        </p:blipFill>
        <p:spPr bwMode="auto">
          <a:xfrm>
            <a:off x="-13854" y="0"/>
            <a:ext cx="12344400" cy="7011292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44461"/>
            <a:ext cx="7010400" cy="720080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</a:rPr>
              <a:t>Спасибо за внимание!</a:t>
            </a:r>
            <a:endParaRPr lang="ru-RU" sz="54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6" name="Picture 6" descr="D:\MyDoc\Desktop\23320172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4539162"/>
            <a:ext cx="12344400" cy="23188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556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MyDoc\Desktop\1419519594_6584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-47625"/>
            <a:ext cx="12192000" cy="69056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5580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29" y="-18587"/>
            <a:ext cx="12193057" cy="689517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1729" y="-396"/>
            <a:ext cx="12565626" cy="9288194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43745" y="529937"/>
            <a:ext cx="7943850" cy="897081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effectLst/>
              </a:rPr>
              <a:t>Челябинский Государственный Академический </a:t>
            </a:r>
          </a:p>
          <a:p>
            <a:r>
              <a:rPr lang="ru-RU" sz="3200" b="1" dirty="0" smtClean="0">
                <a:effectLst/>
              </a:rPr>
              <a:t>театр ОПЕРЫ и БАЛЕТА</a:t>
            </a:r>
          </a:p>
          <a:p>
            <a:r>
              <a:rPr lang="ru-RU" sz="3200" b="1" dirty="0">
                <a:effectLst/>
              </a:rPr>
              <a:t>и</a:t>
            </a:r>
            <a:r>
              <a:rPr lang="ru-RU" sz="3200" b="1" dirty="0" smtClean="0">
                <a:effectLst/>
              </a:rPr>
              <a:t>м. Михаила Ивановича ГЛИНКИ</a:t>
            </a:r>
          </a:p>
        </p:txBody>
      </p:sp>
    </p:spTree>
    <p:extLst>
      <p:ext uri="{BB962C8B-B14F-4D97-AF65-F5344CB8AC3E}">
        <p14:creationId xmlns:p14="http://schemas.microsoft.com/office/powerpoint/2010/main" val="89812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529" y="-18587"/>
            <a:ext cx="12193057" cy="689517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072" y="0"/>
            <a:ext cx="10515600" cy="1020330"/>
          </a:xfrm>
        </p:spPr>
        <p:txBody>
          <a:bodyPr/>
          <a:lstStyle/>
          <a:p>
            <a:pPr algn="ctr"/>
            <a:r>
              <a:rPr lang="ru-RU" b="1" dirty="0" smtClean="0"/>
              <a:t>Опера «Иван Сусанин» («Жизнь за царя»)</a:t>
            </a:r>
            <a:endParaRPr lang="ru-RU" b="1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758535" y="567318"/>
            <a:ext cx="10515600" cy="10203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ln w="0"/>
                <a:solidFill>
                  <a:srgbClr val="C00000"/>
                </a:solidFill>
                <a:effectLst>
                  <a:glow rad="101600">
                    <a:schemeClr val="bg2"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БАЛ</a:t>
            </a:r>
            <a:endParaRPr lang="ru-RU" b="1" dirty="0">
              <a:ln w="0"/>
              <a:solidFill>
                <a:srgbClr val="C00000"/>
              </a:solidFill>
              <a:effectLst>
                <a:glow rad="101600">
                  <a:schemeClr val="bg2">
                    <a:alpha val="6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иван сусанин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 cstate="print">
            <a:lum bright="20000"/>
          </a:blip>
          <a:stretch>
            <a:fillRect/>
          </a:stretch>
        </p:blipFill>
        <p:spPr>
          <a:xfrm>
            <a:off x="2667000" y="1400175"/>
            <a:ext cx="6972300" cy="522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639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1" dur="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  <p:bldLst>
      <p:bldP spid="2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MyDoc\Desktop\51d3564b08b9dd44a7122781ca1e98d9ae274188.jpg"/>
          <p:cNvPicPr>
            <a:picLocks noChangeAspect="1" noChangeArrowheads="1"/>
          </p:cNvPicPr>
          <p:nvPr/>
        </p:nvPicPr>
        <p:blipFill rotWithShape="1">
          <a:blip r:embed="rId2" cstate="print">
            <a:lum bright="20000" contrast="20000"/>
          </a:blip>
          <a:srcRect l="559" t="16549" r="-36" b="-1257"/>
          <a:stretch/>
        </p:blipFill>
        <p:spPr bwMode="auto">
          <a:xfrm>
            <a:off x="0" y="0"/>
            <a:ext cx="12344400" cy="7011292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30606"/>
            <a:ext cx="6622474" cy="720080"/>
          </a:xfrm>
        </p:spPr>
        <p:txBody>
          <a:bodyPr>
            <a:noAutofit/>
          </a:bodyPr>
          <a:lstStyle/>
          <a:p>
            <a:r>
              <a:rPr lang="ru-RU" sz="5400" b="1" dirty="0">
                <a:solidFill>
                  <a:schemeClr val="bg1"/>
                </a:solidFill>
              </a:rPr>
              <a:t>Б А Л </a:t>
            </a:r>
            <a:r>
              <a:rPr lang="ru-RU" sz="54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Е Т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665196" y="950686"/>
            <a:ext cx="5292080" cy="720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ru-RU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«танцую»</a:t>
            </a:r>
            <a:endParaRPr lang="ru-RU" sz="24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6" name="Picture 6" descr="D:\MyDoc\Desktop\23320172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40000"/>
          </a:blip>
          <a:srcRect/>
          <a:stretch>
            <a:fillRect/>
          </a:stretch>
        </p:blipFill>
        <p:spPr bwMode="auto">
          <a:xfrm>
            <a:off x="0" y="4539162"/>
            <a:ext cx="12344400" cy="2318838"/>
          </a:xfrm>
          <a:prstGeom prst="rect">
            <a:avLst/>
          </a:prstGeom>
          <a:noFill/>
        </p:spPr>
      </p:pic>
      <p:pic>
        <p:nvPicPr>
          <p:cNvPr id="7" name="Picture 2" descr="D:\MyDoc\Desktop\kniga13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67458" y="1736626"/>
            <a:ext cx="3528392" cy="20798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95059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67530"/>
            <a:ext cx="12192000" cy="283356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30" r="9418"/>
          <a:stretch>
            <a:fillRect/>
          </a:stretch>
        </p:blipFill>
        <p:spPr>
          <a:xfrm>
            <a:off x="441959" y="820626"/>
            <a:ext cx="3050297" cy="355325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6" cstate="print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3" t="2807" r="10356" b="1832"/>
          <a:stretch/>
        </p:blipFill>
        <p:spPr>
          <a:xfrm>
            <a:off x="8412480" y="731520"/>
            <a:ext cx="3078479" cy="370332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2453640" y="3474720"/>
            <a:ext cx="990600" cy="7859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normalizeH="0" baseline="0" noProof="0" dirty="0" smtClean="0">
                <a:ln w="0"/>
                <a:solidFill>
                  <a:schemeClr val="bg1"/>
                </a:solidFill>
                <a:uLnTx/>
                <a:uFillTx/>
                <a:latin typeface="+mj-lt"/>
                <a:ea typeface="+mj-ea"/>
                <a:cs typeface="+mj-cs"/>
              </a:rPr>
              <a:t>1</a:t>
            </a:r>
            <a:endParaRPr kumimoji="0" lang="ru-RU" sz="4000" b="1" i="0" u="none" strike="noStrike" kern="1200" normalizeH="0" baseline="0" noProof="0" dirty="0">
              <a:ln w="0"/>
              <a:solidFill>
                <a:schemeClr val="bg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lum bright="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943" y="731520"/>
            <a:ext cx="4626853" cy="3723171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7204710" y="3230880"/>
            <a:ext cx="990600" cy="7859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normalizeH="0" baseline="0" noProof="0" dirty="0" smtClean="0">
                <a:ln w="0"/>
                <a:solidFill>
                  <a:schemeClr val="bg1"/>
                </a:solidFill>
                <a:uLnTx/>
                <a:uFillTx/>
                <a:latin typeface="+mj-lt"/>
                <a:ea typeface="+mj-ea"/>
                <a:cs typeface="+mj-cs"/>
              </a:rPr>
              <a:t>2</a:t>
            </a:r>
            <a:endParaRPr kumimoji="0" lang="ru-RU" sz="4000" b="1" i="0" u="none" strike="noStrike" kern="1200" normalizeH="0" baseline="0" noProof="0" dirty="0">
              <a:ln w="0"/>
              <a:solidFill>
                <a:schemeClr val="bg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10576560" y="3550920"/>
            <a:ext cx="990600" cy="7859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normalizeH="0" baseline="0" noProof="0" dirty="0" smtClean="0">
                <a:ln w="0"/>
                <a:solidFill>
                  <a:schemeClr val="bg1"/>
                </a:solidFill>
                <a:uLnTx/>
                <a:uFillTx/>
                <a:latin typeface="+mj-lt"/>
                <a:ea typeface="+mj-ea"/>
                <a:cs typeface="+mj-cs"/>
              </a:rPr>
              <a:t>3</a:t>
            </a:r>
            <a:endParaRPr kumimoji="0" lang="ru-RU" sz="4000" b="1" i="0" u="none" strike="noStrike" kern="1200" normalizeH="0" baseline="0" noProof="0" dirty="0">
              <a:ln w="0"/>
              <a:solidFill>
                <a:schemeClr val="bg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667327" y="-20564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Балет </a:t>
            </a:r>
            <a:r>
              <a:rPr lang="ru-RU" sz="2800" b="1" dirty="0" smtClean="0"/>
              <a:t>«Лебединое озеро»</a:t>
            </a:r>
            <a:br>
              <a:rPr lang="ru-RU" sz="2800" b="1" dirty="0" smtClean="0"/>
            </a:br>
            <a:r>
              <a:rPr lang="ru-RU" sz="2800" dirty="0" smtClean="0"/>
              <a:t>Петр Ильич ЧАЙКОВСКИЙ</a:t>
            </a:r>
            <a:endParaRPr lang="ru-RU" sz="2800" dirty="0"/>
          </a:p>
        </p:txBody>
      </p:sp>
      <p:pic>
        <p:nvPicPr>
          <p:cNvPr id="16" name="лебединое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11125200" y="47244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647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63543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0" dur="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529" y="-18587"/>
            <a:ext cx="12193057" cy="6895174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89535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Балет </a:t>
            </a:r>
            <a:r>
              <a:rPr lang="ru-RU" sz="2800" b="1" dirty="0" smtClean="0"/>
              <a:t>«Лебединое озеро»</a:t>
            </a:r>
            <a:br>
              <a:rPr lang="ru-RU" sz="2800" b="1" dirty="0" smtClean="0"/>
            </a:br>
            <a:r>
              <a:rPr lang="ru-RU" sz="2800" dirty="0" smtClean="0"/>
              <a:t>Петр Ильич ЧАЙКОВСКИЙ</a:t>
            </a:r>
            <a:endParaRPr lang="ru-RU" sz="2800" dirty="0"/>
          </a:p>
        </p:txBody>
      </p:sp>
      <p:pic>
        <p:nvPicPr>
          <p:cNvPr id="8" name="лебединое.avi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 cstate="print">
            <a:lum bright="40000"/>
          </a:blip>
          <a:stretch>
            <a:fillRect/>
          </a:stretch>
        </p:blipFill>
        <p:spPr>
          <a:xfrm>
            <a:off x="1123950" y="1200150"/>
            <a:ext cx="100584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351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0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6" dur="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529" y="-18587"/>
            <a:ext cx="12193057" cy="689517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7" cstate="print">
            <a:lum bright="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3" t="2807" r="10356" b="1832"/>
          <a:stretch/>
        </p:blipFill>
        <p:spPr>
          <a:xfrm rot="20835961">
            <a:off x="520814" y="823304"/>
            <a:ext cx="4329856" cy="520868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дон-кихот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11525250" y="6305550"/>
            <a:ext cx="304800" cy="304800"/>
          </a:xfrm>
          <a:prstGeom prst="rect">
            <a:avLst/>
          </a:prstGeom>
        </p:spPr>
      </p:pic>
      <p:pic>
        <p:nvPicPr>
          <p:cNvPr id="11" name="дон кихот.avi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4724400" y="2657474"/>
            <a:ext cx="7467600" cy="4200526"/>
          </a:xfrm>
          <a:prstGeom prst="rect">
            <a:avLst/>
          </a:prstGeom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143250" y="259080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Балет </a:t>
            </a:r>
            <a:r>
              <a:rPr lang="ru-RU" sz="4000" b="1" dirty="0" smtClean="0"/>
              <a:t>«Дон Кихот»</a:t>
            </a:r>
            <a:br>
              <a:rPr lang="ru-RU" sz="4000" b="1" dirty="0" smtClean="0"/>
            </a:br>
            <a:r>
              <a:rPr lang="ru-RU" sz="4000" dirty="0" smtClean="0"/>
              <a:t>Людвиг МИНКУС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01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2" dur="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6" dur="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video fullScrn="1">
              <p:cMediaNode>
                <p:cTn id="3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29" y="-18587"/>
            <a:ext cx="12193057" cy="689517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5181" y="891597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/>
              <a:t>ПАНТОМИМА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 bright="-2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641" y="1825625"/>
            <a:ext cx="8048717" cy="4351338"/>
          </a:xfrm>
          <a:effectLst>
            <a:softEdge rad="317500"/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310313" y="0"/>
            <a:ext cx="23145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/>
              <a:t>жесты</a:t>
            </a:r>
            <a:endParaRPr lang="ru-RU" b="1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998645" y="0"/>
            <a:ext cx="23145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/>
              <a:t>мимика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223360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513</TotalTime>
  <Words>127</Words>
  <Application>Microsoft Office PowerPoint</Application>
  <PresentationFormat>Широкоэкранный</PresentationFormat>
  <Paragraphs>38</Paragraphs>
  <Slides>12</Slides>
  <Notes>1</Notes>
  <HiddenSlides>0</HiddenSlides>
  <MMClips>6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Опера «Иван Сусанин» («Жизнь за царя»)</vt:lpstr>
      <vt:lpstr>Презентация PowerPoint</vt:lpstr>
      <vt:lpstr>Балет «Лебединое озеро» Петр Ильич ЧАЙКОВСКИЙ</vt:lpstr>
      <vt:lpstr>Балет «Лебединое озеро» Петр Ильич ЧАЙКОВСКИЙ</vt:lpstr>
      <vt:lpstr>Балет «Дон Кихот» Людвиг МИНКУС</vt:lpstr>
      <vt:lpstr>ПАНТОМИМА</vt:lpstr>
      <vt:lpstr>«Оранжевая песенка»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Женя</dc:creator>
  <cp:lastModifiedBy>HP</cp:lastModifiedBy>
  <cp:revision>70</cp:revision>
  <dcterms:created xsi:type="dcterms:W3CDTF">2019-02-07T17:33:10Z</dcterms:created>
  <dcterms:modified xsi:type="dcterms:W3CDTF">2022-11-30T10:32:13Z</dcterms:modified>
</cp:coreProperties>
</file>