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702"/>
    <a:srgbClr val="F73C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5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43DB-0E6C-4884-A780-5772A0C914D1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A7C-B457-439E-8447-BBC43D65D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97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43DB-0E6C-4884-A780-5772A0C914D1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A7C-B457-439E-8447-BBC43D65D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30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43DB-0E6C-4884-A780-5772A0C914D1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A7C-B457-439E-8447-BBC43D65D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09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43DB-0E6C-4884-A780-5772A0C914D1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A7C-B457-439E-8447-BBC43D65D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40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43DB-0E6C-4884-A780-5772A0C914D1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A7C-B457-439E-8447-BBC43D65D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03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43DB-0E6C-4884-A780-5772A0C914D1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A7C-B457-439E-8447-BBC43D65D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43DB-0E6C-4884-A780-5772A0C914D1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A7C-B457-439E-8447-BBC43D65D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65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43DB-0E6C-4884-A780-5772A0C914D1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A7C-B457-439E-8447-BBC43D65D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99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43DB-0E6C-4884-A780-5772A0C914D1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A7C-B457-439E-8447-BBC43D65D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6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43DB-0E6C-4884-A780-5772A0C914D1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A7C-B457-439E-8447-BBC43D65D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43DB-0E6C-4884-A780-5772A0C914D1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A7C-B457-439E-8447-BBC43D65D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9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843DB-0E6C-4884-A780-5772A0C914D1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EA7C-B457-439E-8447-BBC43D65D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75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ownloads\дебальцево слай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89" y="779929"/>
            <a:ext cx="11824446" cy="591670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4094" y="152401"/>
            <a:ext cx="10869706" cy="73510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ГОРОД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 ДЕБАЛЬЦЕВО-СЛАВА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ТЕБЕ!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44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635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0700" dirty="0" smtClean="0">
                <a:latin typeface="Times New Roman" pitchFamily="18" charset="0"/>
                <a:cs typeface="Times New Roman" pitchFamily="18" charset="0"/>
              </a:rPr>
              <a:t>ВОЙНА…</a:t>
            </a:r>
            <a:endParaRPr lang="ru-RU" sz="10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wnloads\Дебальцев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023" y="254000"/>
            <a:ext cx="11241741" cy="63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ownloads\дебальцево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88" y="322729"/>
            <a:ext cx="10990729" cy="6275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Дебальцево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07" y="914400"/>
            <a:ext cx="9278470" cy="56932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011" y="114115"/>
            <a:ext cx="11358283" cy="90786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БЫЛО СТРАШНО ОЧЕНЬ…</a:t>
            </a:r>
            <a:endParaRPr lang="ru-RU" sz="60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ownloads\дебальцево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434" y="878541"/>
            <a:ext cx="10524565" cy="582705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4059" y="188259"/>
            <a:ext cx="10515600" cy="788894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uk-UA" b="1" dirty="0" err="1" smtClean="0">
                <a:solidFill>
                  <a:schemeClr val="bg2"/>
                </a:solidFill>
              </a:rPr>
              <a:t>Дебальцевский</a:t>
            </a:r>
            <a:r>
              <a:rPr lang="uk-UA" b="1" dirty="0" smtClean="0">
                <a:solidFill>
                  <a:schemeClr val="bg2"/>
                </a:solidFill>
              </a:rPr>
              <a:t> </a:t>
            </a:r>
            <a:r>
              <a:rPr lang="uk-UA" b="1" dirty="0" err="1" smtClean="0">
                <a:solidFill>
                  <a:schemeClr val="bg2"/>
                </a:solidFill>
              </a:rPr>
              <a:t>губительный</a:t>
            </a:r>
            <a:r>
              <a:rPr lang="uk-UA" b="1" dirty="0" smtClean="0">
                <a:solidFill>
                  <a:schemeClr val="bg2"/>
                </a:solidFill>
              </a:rPr>
              <a:t> котёл…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ownloads\дебальцево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71" y="887413"/>
            <a:ext cx="10927976" cy="57016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4059" y="158936"/>
            <a:ext cx="10515600" cy="6478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 </a:t>
            </a:r>
            <a:r>
              <a:rPr lang="ru-RU" sz="4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ПОДНЯТИЕ ФЛАГА</a:t>
            </a:r>
            <a:endParaRPr lang="ru-RU" sz="49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ownloads\дебальцево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41" y="552450"/>
            <a:ext cx="5423647" cy="57531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85646" y="573736"/>
            <a:ext cx="5818095" cy="6284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     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     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     </a:t>
            </a:r>
            <a:br>
              <a:rPr lang="ru-RU" sz="1600" b="1" dirty="0" smtClean="0"/>
            </a:br>
            <a:r>
              <a:rPr lang="ru-RU" sz="1600" b="1" dirty="0" smtClean="0"/>
              <a:t>          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      </a:t>
            </a:r>
            <a:r>
              <a:rPr lang="ru-RU" sz="2000" b="1" dirty="0" smtClean="0">
                <a:solidFill>
                  <a:schemeClr val="bg1"/>
                </a:solidFill>
              </a:rPr>
              <a:t>МАКСИМ МАРТАКОВ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            </a:t>
            </a:r>
            <a:r>
              <a:rPr lang="uk-UA" sz="2000" b="1" dirty="0" smtClean="0">
                <a:solidFill>
                  <a:schemeClr val="bg1"/>
                </a:solidFill>
              </a:rPr>
              <a:t>ВСЕВОЛОД ПЕТРОВСКИЙ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           </a:t>
            </a:r>
            <a:r>
              <a:rPr lang="uk-UA" sz="2000" b="1" dirty="0" err="1" smtClean="0">
                <a:solidFill>
                  <a:schemeClr val="bg1"/>
                </a:solidFill>
              </a:rPr>
              <a:t>ВАЛЕРИЙ</a:t>
            </a:r>
            <a:r>
              <a:rPr lang="uk-UA" sz="2000" b="1" dirty="0" smtClean="0">
                <a:solidFill>
                  <a:schemeClr val="bg1"/>
                </a:solidFill>
              </a:rPr>
              <a:t> ЛИПИЦКИЙ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        ВИКТОР КОВАЛЕНКО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      ГЕННАДИЙ ШИРКО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    МИХАИЛ САВЧИН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/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      ЕВГЕНИЙ ЧЕРНЫШ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             ВЛАДИМИР НОСЕНКО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             АНДРЕЙ КУШНЕРЕВИЧ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         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/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18</Words>
  <Application>Microsoft Office PowerPoint</Application>
  <PresentationFormat>Произвольный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ГОРОД  ДЕБАЛЬЦЕВО-СЛАВА  ТЕБЕ!  </vt:lpstr>
      <vt:lpstr> ВОЙНА…</vt:lpstr>
      <vt:lpstr>Слайд 3</vt:lpstr>
      <vt:lpstr>Слайд 4</vt:lpstr>
      <vt:lpstr>МНЕ БЫЛО СТРАШНО ОЧЕНЬ…</vt:lpstr>
      <vt:lpstr>      Дебальцевский губительный котёл…</vt:lpstr>
      <vt:lpstr>                              ПОДНЯТИЕ ФЛАГА</vt:lpstr>
      <vt:lpstr>                                                                                                         МАКСИМ МАРТАКОВ                  ВСЕВОЛОД ПЕТРОВСКИЙ            ВАЛЕРИЙ ЛИПИЦКИЙ         ВИКТОР КОВАЛЕНКО       ГЕННАДИЙ ШИРКО     МИХАИЛ САВЧИН        ЕВГЕНИЙ ЧЕРНЫШ              ВЛАДИМИР НОСЕНКО              АНДРЕЙ КУШНЕРЕВИЧ                           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 Хоменко</dc:creator>
  <cp:lastModifiedBy>Lenovo</cp:lastModifiedBy>
  <cp:revision>43</cp:revision>
  <dcterms:created xsi:type="dcterms:W3CDTF">2015-03-28T10:13:24Z</dcterms:created>
  <dcterms:modified xsi:type="dcterms:W3CDTF">2023-02-12T20:18:33Z</dcterms:modified>
</cp:coreProperties>
</file>