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59" r:id="rId5"/>
    <p:sldId id="260" r:id="rId6"/>
    <p:sldId id="263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824" y="8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12188"/>
            <a:ext cx="7173416" cy="9144000"/>
          </a:xfrm>
        </p:spPr>
      </p:pic>
      <p:sp>
        <p:nvSpPr>
          <p:cNvPr id="5" name="TextBox 4"/>
          <p:cNvSpPr txBox="1"/>
          <p:nvPr/>
        </p:nvSpPr>
        <p:spPr>
          <a:xfrm>
            <a:off x="692696" y="111561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Фёдор Сологуб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Что в жизни мне всего милей?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44" y="2483768"/>
            <a:ext cx="4968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Что в жизни мне всего милей?</a:t>
            </a:r>
          </a:p>
          <a:p>
            <a:pPr algn="ctr"/>
            <a:r>
              <a:rPr lang="ru-RU" sz="2800" b="1" dirty="0"/>
              <a:t>Не это ль светлое мечтанье</a:t>
            </a:r>
          </a:p>
          <a:p>
            <a:pPr algn="ctr"/>
            <a:r>
              <a:rPr lang="ru-RU" sz="2800" b="1" dirty="0"/>
              <a:t>Под тихозвучное журчанье</a:t>
            </a:r>
          </a:p>
          <a:p>
            <a:pPr algn="ctr"/>
            <a:r>
              <a:rPr lang="ru-RU" sz="2800" b="1" dirty="0"/>
              <a:t>Твоё, пленительный ручей?</a:t>
            </a:r>
          </a:p>
          <a:p>
            <a:pPr algn="ctr"/>
            <a:r>
              <a:rPr lang="ru-RU" sz="2800" b="1" dirty="0"/>
              <a:t>И как мне радостны пески,</a:t>
            </a:r>
          </a:p>
          <a:p>
            <a:pPr algn="ctr"/>
            <a:r>
              <a:rPr lang="ru-RU" sz="2800" b="1" dirty="0"/>
              <a:t>Кусты, и мирная равнина,</a:t>
            </a:r>
          </a:p>
          <a:p>
            <a:pPr algn="ctr"/>
            <a:r>
              <a:rPr lang="ru-RU" sz="2800" b="1" dirty="0"/>
              <a:t>И нежная от влаги глина,</a:t>
            </a:r>
          </a:p>
          <a:p>
            <a:pPr algn="ctr"/>
            <a:r>
              <a:rPr lang="ru-RU" sz="2800" b="1" dirty="0"/>
              <a:t>И разноцветные жучки.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720" y="7164288"/>
            <a:ext cx="4752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Жду ваши отзывы о стихотворении </a:t>
            </a:r>
            <a:r>
              <a:rPr lang="en-US" b="1" dirty="0" smtClean="0">
                <a:solidFill>
                  <a:srgbClr val="002060"/>
                </a:solidFill>
              </a:rPr>
              <a:t>https</a:t>
            </a:r>
            <a:r>
              <a:rPr lang="en-US" b="1" dirty="0">
                <a:solidFill>
                  <a:srgbClr val="002060"/>
                </a:solidFill>
              </a:rPr>
              <a:t>://vk.com/yuliya.m2016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12188"/>
            <a:ext cx="7173416" cy="9144000"/>
          </a:xfrm>
        </p:spPr>
      </p:pic>
      <p:sp>
        <p:nvSpPr>
          <p:cNvPr id="5" name="TextBox 4"/>
          <p:cNvSpPr txBox="1"/>
          <p:nvPr/>
        </p:nvSpPr>
        <p:spPr>
          <a:xfrm>
            <a:off x="692696" y="111561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Валерий Брюсов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Голубое, голубое…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8720" y="2483768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Голубое, голубое</a:t>
            </a:r>
          </a:p>
          <a:p>
            <a:pPr algn="ctr"/>
            <a:r>
              <a:rPr lang="ru-RU" b="1" dirty="0"/>
              <a:t>Око сумрачной страны!</a:t>
            </a:r>
          </a:p>
          <a:p>
            <a:pPr algn="ctr"/>
            <a:r>
              <a:rPr lang="ru-RU" b="1" dirty="0"/>
              <a:t>Каждый день ты вновь иное:</a:t>
            </a:r>
          </a:p>
          <a:p>
            <a:pPr algn="ctr"/>
            <a:r>
              <a:rPr lang="ru-RU" b="1" dirty="0"/>
              <a:t>Грезишь, пламенное, в зное,</a:t>
            </a:r>
          </a:p>
          <a:p>
            <a:pPr algn="ctr"/>
            <a:r>
              <a:rPr lang="ru-RU" b="1" dirty="0"/>
              <a:t>В непогоду кроешь сны.</a:t>
            </a:r>
          </a:p>
          <a:p>
            <a:pPr algn="ctr"/>
            <a:r>
              <a:rPr lang="ru-RU" b="1" dirty="0"/>
              <a:t>То, в свинцовый плащ одето,</a:t>
            </a:r>
          </a:p>
          <a:p>
            <a:pPr algn="ctr"/>
            <a:r>
              <a:rPr lang="ru-RU" b="1" dirty="0"/>
              <a:t>Сосны хмуришь ты, как бровь;</a:t>
            </a:r>
          </a:p>
          <a:p>
            <a:pPr algn="ctr"/>
            <a:r>
              <a:rPr lang="ru-RU" b="1" dirty="0"/>
              <a:t>То горишь лучами света,</a:t>
            </a:r>
          </a:p>
          <a:p>
            <a:pPr algn="ctr"/>
            <a:r>
              <a:rPr lang="ru-RU" b="1" dirty="0"/>
              <a:t>От заката ждешь ответа,</a:t>
            </a:r>
          </a:p>
          <a:p>
            <a:pPr algn="ctr"/>
            <a:r>
              <a:rPr lang="ru-RU" b="1" dirty="0"/>
              <a:t>Все — истома, все — любовь!</a:t>
            </a:r>
          </a:p>
          <a:p>
            <a:pPr algn="ctr"/>
            <a:r>
              <a:rPr lang="ru-RU" b="1" dirty="0"/>
              <a:t>То, надев свои алмазы,</a:t>
            </a:r>
          </a:p>
          <a:p>
            <a:pPr algn="ctr"/>
            <a:r>
              <a:rPr lang="ru-RU" b="1" dirty="0"/>
              <a:t>Тихим ропотом зыбей</a:t>
            </a:r>
          </a:p>
          <a:p>
            <a:pPr algn="ctr"/>
            <a:r>
              <a:rPr lang="ru-RU" b="1" dirty="0"/>
              <a:t>Ты весь день ведешь рассказы</a:t>
            </a:r>
          </a:p>
          <a:p>
            <a:pPr algn="ctr"/>
            <a:r>
              <a:rPr lang="ru-RU" b="1" dirty="0"/>
              <a:t>Про народ голубоглазый,</a:t>
            </a:r>
          </a:p>
          <a:p>
            <a:pPr algn="ctr"/>
            <a:r>
              <a:rPr lang="ru-RU" b="1" dirty="0"/>
              <a:t>Про его богатырей!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720" y="7164288"/>
            <a:ext cx="4752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Жду ваши отзывы о стихотворении </a:t>
            </a:r>
            <a:r>
              <a:rPr lang="en-US" b="1" dirty="0" smtClean="0">
                <a:solidFill>
                  <a:srgbClr val="002060"/>
                </a:solidFill>
              </a:rPr>
              <a:t>https</a:t>
            </a:r>
            <a:r>
              <a:rPr lang="en-US" b="1" dirty="0">
                <a:solidFill>
                  <a:srgbClr val="002060"/>
                </a:solidFill>
              </a:rPr>
              <a:t>://vk.com/yuliya.m2016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12188"/>
            <a:ext cx="7173416" cy="9144000"/>
          </a:xfrm>
        </p:spPr>
      </p:pic>
      <p:sp>
        <p:nvSpPr>
          <p:cNvPr id="5" name="TextBox 4"/>
          <p:cNvSpPr txBox="1"/>
          <p:nvPr/>
        </p:nvSpPr>
        <p:spPr>
          <a:xfrm>
            <a:off x="692696" y="111561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Николай </a:t>
            </a:r>
            <a:r>
              <a:rPr lang="ru-RU" sz="2400" b="1" smtClean="0">
                <a:solidFill>
                  <a:srgbClr val="FF0000"/>
                </a:solidFill>
              </a:rPr>
              <a:t>Рубцов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ё</a:t>
            </a:r>
            <a:r>
              <a:rPr lang="ru-RU" sz="2400" b="1" dirty="0" smtClean="0">
                <a:solidFill>
                  <a:srgbClr val="FF0000"/>
                </a:solidFill>
              </a:rPr>
              <a:t> Моя Родина милая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720" y="2483768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Моя родина милая,</a:t>
            </a:r>
          </a:p>
          <a:p>
            <a:pPr algn="ctr"/>
            <a:r>
              <a:rPr lang="ru-RU" dirty="0"/>
              <a:t>Свет вечерний погас.</a:t>
            </a:r>
          </a:p>
          <a:p>
            <a:pPr algn="ctr"/>
            <a:r>
              <a:rPr lang="ru-RU" dirty="0"/>
              <a:t>Плачет речка унылая</a:t>
            </a:r>
          </a:p>
          <a:p>
            <a:pPr algn="ctr"/>
            <a:r>
              <a:rPr lang="ru-RU" dirty="0"/>
              <a:t>В этот сумрачный час.</a:t>
            </a:r>
          </a:p>
          <a:p>
            <a:pPr algn="ctr"/>
            <a:r>
              <a:rPr lang="ru-RU" dirty="0"/>
              <a:t>Огоньки запоздалые</a:t>
            </a:r>
          </a:p>
          <a:p>
            <a:pPr algn="ctr"/>
            <a:r>
              <a:rPr lang="ru-RU" dirty="0"/>
              <a:t>К сердцу тихому льнут.</a:t>
            </a:r>
          </a:p>
          <a:p>
            <a:pPr algn="ctr"/>
            <a:r>
              <a:rPr lang="ru-RU" dirty="0"/>
              <a:t>Детки малые</a:t>
            </a:r>
          </a:p>
          <a:p>
            <a:pPr algn="ctr"/>
            <a:r>
              <a:rPr lang="ru-RU" dirty="0"/>
              <a:t>Все никак не уснут.</a:t>
            </a:r>
          </a:p>
          <a:p>
            <a:pPr algn="ctr"/>
            <a:r>
              <a:rPr lang="ru-RU" dirty="0"/>
              <a:t>Ах, оставьте вы сосочки</a:t>
            </a:r>
          </a:p>
          <a:p>
            <a:pPr algn="ctr"/>
            <a:r>
              <a:rPr lang="ru-RU" dirty="0"/>
              <a:t>Хоть на десять минут.</a:t>
            </a:r>
          </a:p>
          <a:p>
            <a:pPr algn="ctr"/>
            <a:r>
              <a:rPr lang="ru-RU" dirty="0"/>
              <a:t>Упадут с неба звездочки,</a:t>
            </a:r>
          </a:p>
          <a:p>
            <a:pPr algn="ctr"/>
            <a:r>
              <a:rPr lang="ru-RU" dirty="0"/>
              <a:t>В люльках с вами заснут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720" y="7164288"/>
            <a:ext cx="4752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Жду ваши отзывы о стихотворении </a:t>
            </a:r>
            <a:r>
              <a:rPr lang="en-US" b="1" dirty="0" smtClean="0">
                <a:solidFill>
                  <a:srgbClr val="002060"/>
                </a:solidFill>
              </a:rPr>
              <a:t>https</a:t>
            </a:r>
            <a:r>
              <a:rPr lang="en-US" b="1" dirty="0">
                <a:solidFill>
                  <a:srgbClr val="002060"/>
                </a:solidFill>
              </a:rPr>
              <a:t>://vk.com/yuliya.m2016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" y="107504"/>
            <a:ext cx="685799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8760" y="2123728"/>
            <a:ext cx="41764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Я покинул родимый дом,</a:t>
            </a:r>
          </a:p>
          <a:p>
            <a:pPr algn="ctr"/>
            <a:r>
              <a:rPr lang="ru-RU" sz="1400" b="1" dirty="0"/>
              <a:t>Голубую оставил Русь.</a:t>
            </a:r>
          </a:p>
          <a:p>
            <a:pPr algn="ctr"/>
            <a:r>
              <a:rPr lang="ru-RU" sz="1400" b="1" dirty="0"/>
              <a:t>В три звезды березняк над прудом</a:t>
            </a:r>
          </a:p>
          <a:p>
            <a:pPr algn="ctr"/>
            <a:r>
              <a:rPr lang="ru-RU" sz="1400" b="1" dirty="0"/>
              <a:t>Теплит матери старой грусть.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Золотою лягушкой луна</a:t>
            </a:r>
          </a:p>
          <a:p>
            <a:pPr algn="ctr"/>
            <a:r>
              <a:rPr lang="ru-RU" sz="1400" b="1" dirty="0"/>
              <a:t>Распласталась на тихой воде.</a:t>
            </a:r>
          </a:p>
          <a:p>
            <a:pPr algn="ctr"/>
            <a:r>
              <a:rPr lang="ru-RU" sz="1400" b="1" dirty="0"/>
              <a:t>Словно яблонный цвет, седина</a:t>
            </a:r>
          </a:p>
          <a:p>
            <a:pPr algn="ctr"/>
            <a:r>
              <a:rPr lang="ru-RU" sz="1400" b="1" dirty="0"/>
              <a:t>У отца пролилась в бороде.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Я не скоро, не скоро вернусь!</a:t>
            </a:r>
          </a:p>
          <a:p>
            <a:pPr algn="ctr"/>
            <a:r>
              <a:rPr lang="ru-RU" sz="1400" b="1" dirty="0"/>
              <a:t>Долго петь и звенеть пурге.</a:t>
            </a:r>
          </a:p>
          <a:p>
            <a:pPr algn="ctr"/>
            <a:r>
              <a:rPr lang="ru-RU" sz="1400" b="1" dirty="0"/>
              <a:t>Стережет голубую Русь</a:t>
            </a:r>
          </a:p>
          <a:p>
            <a:pPr algn="ctr"/>
            <a:r>
              <a:rPr lang="ru-RU" sz="1400" b="1" dirty="0"/>
              <a:t>Старый клен на одной ноге.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И я знаю, есть радость в нем</a:t>
            </a:r>
          </a:p>
          <a:p>
            <a:pPr algn="ctr"/>
            <a:r>
              <a:rPr lang="ru-RU" sz="1400" b="1" dirty="0"/>
              <a:t>Тем, кто листьев целует дождь,</a:t>
            </a:r>
          </a:p>
          <a:p>
            <a:pPr algn="ctr"/>
            <a:r>
              <a:rPr lang="ru-RU" sz="1400" b="1" dirty="0"/>
              <a:t>Оттого, что тот старый клен</a:t>
            </a:r>
          </a:p>
          <a:p>
            <a:pPr algn="ctr"/>
            <a:r>
              <a:rPr lang="ru-RU" sz="1400" b="1" dirty="0"/>
              <a:t>Головой на меня похож.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2776" y="75557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Сергей Есенин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Я покинул родной дом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760" y="6660232"/>
            <a:ext cx="41764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Жду ваши отзывы о стихотворении https://vk.com/yuliya.m2016</a:t>
            </a:r>
          </a:p>
        </p:txBody>
      </p:sp>
    </p:spTree>
    <p:extLst>
      <p:ext uri="{BB962C8B-B14F-4D97-AF65-F5344CB8AC3E}">
        <p14:creationId xmlns:p14="http://schemas.microsoft.com/office/powerpoint/2010/main" val="65625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" y="107504"/>
            <a:ext cx="685799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8760" y="2123728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12776" y="75557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Николай Заболоцкий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Я воспитан природой суровой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760" y="6660232"/>
            <a:ext cx="41764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Жду ваши отзывы о стихотворении https://vk.com/yuliya.m2016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0808" y="1835696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Я воспитан природой суровой,</a:t>
            </a:r>
          </a:p>
          <a:p>
            <a:r>
              <a:rPr lang="ru-RU" sz="1400" b="1" dirty="0"/>
              <a:t>Мне довольно заметить у ног</a:t>
            </a:r>
          </a:p>
          <a:p>
            <a:r>
              <a:rPr lang="ru-RU" sz="1400" b="1" dirty="0"/>
              <a:t>Одуванчика шарик пуховый,</a:t>
            </a:r>
          </a:p>
          <a:p>
            <a:r>
              <a:rPr lang="ru-RU" sz="1400" b="1" dirty="0"/>
              <a:t>Подорожника твердый клинок.</a:t>
            </a:r>
          </a:p>
          <a:p>
            <a:r>
              <a:rPr lang="ru-RU" sz="1400" b="1" dirty="0"/>
              <a:t>Чем обычней простое растенье,</a:t>
            </a:r>
          </a:p>
          <a:p>
            <a:r>
              <a:rPr lang="ru-RU" sz="1400" b="1" dirty="0"/>
              <a:t>Тем живее волнует меня</a:t>
            </a:r>
          </a:p>
          <a:p>
            <a:r>
              <a:rPr lang="ru-RU" sz="1400" b="1" dirty="0"/>
              <a:t>Первых листьев его появленье</a:t>
            </a:r>
          </a:p>
          <a:p>
            <a:r>
              <a:rPr lang="ru-RU" sz="1400" b="1" dirty="0"/>
              <a:t>На рассвете весеннего дня.</a:t>
            </a:r>
          </a:p>
          <a:p>
            <a:r>
              <a:rPr lang="ru-RU" sz="1400" b="1" dirty="0"/>
              <a:t>В государстве ромашек, у края,</a:t>
            </a:r>
          </a:p>
          <a:p>
            <a:r>
              <a:rPr lang="ru-RU" sz="1400" b="1" dirty="0"/>
              <a:t>Где ручей, задыхаясь, поет,</a:t>
            </a:r>
          </a:p>
          <a:p>
            <a:r>
              <a:rPr lang="ru-RU" sz="1400" b="1" dirty="0"/>
              <a:t>Пролежал бы всю ночь до утра я,</a:t>
            </a:r>
          </a:p>
          <a:p>
            <a:r>
              <a:rPr lang="ru-RU" sz="1400" b="1" dirty="0"/>
              <a:t>Запрокинув лицо в небосвод.</a:t>
            </a:r>
          </a:p>
          <a:p>
            <a:r>
              <a:rPr lang="ru-RU" sz="1400" b="1" dirty="0"/>
              <a:t>Жизнь потоком светящейся пыли</a:t>
            </a:r>
          </a:p>
          <a:p>
            <a:r>
              <a:rPr lang="ru-RU" sz="1400" b="1" dirty="0"/>
              <a:t>Все текла бы, текла сквозь листы,</a:t>
            </a:r>
          </a:p>
          <a:p>
            <a:r>
              <a:rPr lang="ru-RU" sz="1400" b="1" dirty="0"/>
              <a:t>И туманные звезды светили,</a:t>
            </a:r>
          </a:p>
          <a:p>
            <a:r>
              <a:rPr lang="ru-RU" sz="1400" b="1" dirty="0"/>
              <a:t>Заливая лучами кусты.</a:t>
            </a:r>
          </a:p>
          <a:p>
            <a:r>
              <a:rPr lang="ru-RU" sz="1400" b="1" dirty="0"/>
              <a:t>И, внимая весеннему шуму</a:t>
            </a:r>
          </a:p>
          <a:p>
            <a:r>
              <a:rPr lang="ru-RU" sz="1400" b="1" dirty="0"/>
              <a:t>Посреди очарованных трав,</a:t>
            </a:r>
          </a:p>
          <a:p>
            <a:r>
              <a:rPr lang="ru-RU" sz="1400" b="1" dirty="0"/>
              <a:t>Все лежал бы и думал я думу</a:t>
            </a:r>
          </a:p>
          <a:p>
            <a:r>
              <a:rPr lang="ru-RU" sz="1400" b="1" dirty="0"/>
              <a:t>Беспредельных полей и дубрав.</a:t>
            </a:r>
          </a:p>
        </p:txBody>
      </p:sp>
    </p:spTree>
    <p:extLst>
      <p:ext uri="{BB962C8B-B14F-4D97-AF65-F5344CB8AC3E}">
        <p14:creationId xmlns:p14="http://schemas.microsoft.com/office/powerpoint/2010/main" val="285893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" y="107504"/>
            <a:ext cx="685799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8760" y="2123728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12776" y="75557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Федор Сологуб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О Русь! В тоске изнемогая…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8760" y="6660232"/>
            <a:ext cx="41764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Жду ваши отзывы о стихотворении https://vk.com/yuliya.m2016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8130" y="1869042"/>
            <a:ext cx="38164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 Русь! В тоске изнемогая,</a:t>
            </a:r>
          </a:p>
          <a:p>
            <a:pPr algn="ctr"/>
            <a:r>
              <a:rPr lang="ru-RU" sz="1600" b="1" dirty="0"/>
              <a:t>Тебе слагаю гимны я.</a:t>
            </a:r>
          </a:p>
          <a:p>
            <a:pPr algn="ctr"/>
            <a:r>
              <a:rPr lang="ru-RU" sz="1600" b="1" dirty="0"/>
              <a:t>Милее нет на свете края,</a:t>
            </a:r>
          </a:p>
          <a:p>
            <a:pPr algn="ctr"/>
            <a:r>
              <a:rPr lang="ru-RU" sz="1600" b="1" dirty="0"/>
              <a:t>О родина моя!</a:t>
            </a:r>
          </a:p>
          <a:p>
            <a:pPr algn="ctr"/>
            <a:r>
              <a:rPr lang="ru-RU" sz="1600" b="1" dirty="0"/>
              <a:t>Твоих равнин немые дали</a:t>
            </a:r>
          </a:p>
          <a:p>
            <a:pPr algn="ctr"/>
            <a:r>
              <a:rPr lang="ru-RU" sz="1600" b="1" dirty="0"/>
              <a:t>Полны томительной печали,</a:t>
            </a:r>
          </a:p>
          <a:p>
            <a:pPr algn="ctr"/>
            <a:r>
              <a:rPr lang="ru-RU" sz="1600" b="1" dirty="0" err="1"/>
              <a:t>Тоскою</a:t>
            </a:r>
            <a:r>
              <a:rPr lang="ru-RU" sz="1600" b="1" dirty="0"/>
              <a:t> дышат небеса,</a:t>
            </a:r>
          </a:p>
          <a:p>
            <a:pPr algn="ctr"/>
            <a:r>
              <a:rPr lang="ru-RU" sz="1600" b="1" dirty="0"/>
              <a:t>Среди болот, в </a:t>
            </a:r>
            <a:r>
              <a:rPr lang="ru-RU" sz="1600" b="1" dirty="0" err="1"/>
              <a:t>бессильи</a:t>
            </a:r>
            <a:r>
              <a:rPr lang="ru-RU" sz="1600" b="1" dirty="0"/>
              <a:t> хилом,</a:t>
            </a:r>
          </a:p>
          <a:p>
            <a:pPr algn="ctr"/>
            <a:r>
              <a:rPr lang="ru-RU" sz="1600" b="1" dirty="0"/>
              <a:t>Цветком поникшим и унылым,</a:t>
            </a:r>
          </a:p>
          <a:p>
            <a:pPr algn="ctr"/>
            <a:r>
              <a:rPr lang="ru-RU" sz="1600" b="1" dirty="0"/>
              <a:t>Восходит бледная краса.</a:t>
            </a:r>
          </a:p>
          <a:p>
            <a:pPr algn="ctr"/>
            <a:r>
              <a:rPr lang="ru-RU" sz="1600" b="1" dirty="0"/>
              <a:t>Твои суровые просторы</a:t>
            </a:r>
          </a:p>
          <a:p>
            <a:pPr algn="ctr"/>
            <a:r>
              <a:rPr lang="ru-RU" sz="1600" b="1" dirty="0"/>
              <a:t>Томят тоскующие взоры</a:t>
            </a:r>
          </a:p>
          <a:p>
            <a:pPr algn="ctr"/>
            <a:r>
              <a:rPr lang="ru-RU" sz="1600" b="1" dirty="0"/>
              <a:t>И души, полные тоской.</a:t>
            </a:r>
          </a:p>
        </p:txBody>
      </p:sp>
    </p:spTree>
    <p:extLst>
      <p:ext uri="{BB962C8B-B14F-4D97-AF65-F5344CB8AC3E}">
        <p14:creationId xmlns:p14="http://schemas.microsoft.com/office/powerpoint/2010/main" val="3936965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520</Words>
  <Application>Microsoft Office PowerPoint</Application>
  <PresentationFormat>Экран (4:3)</PresentationFormat>
  <Paragraphs>105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2023-04-14T16:28:27Z</dcterms:created>
  <dcterms:modified xsi:type="dcterms:W3CDTF">2023-04-14T18:30:54Z</dcterms:modified>
</cp:coreProperties>
</file>