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047-D87C-4240-BFDD-E377F63EDE6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4EA-AF6C-4ADC-BAB0-36C897043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7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047-D87C-4240-BFDD-E377F63EDE6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4EA-AF6C-4ADC-BAB0-36C897043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5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047-D87C-4240-BFDD-E377F63EDE6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4EA-AF6C-4ADC-BAB0-36C897043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047-D87C-4240-BFDD-E377F63EDE6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4EA-AF6C-4ADC-BAB0-36C897043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5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047-D87C-4240-BFDD-E377F63EDE6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4EA-AF6C-4ADC-BAB0-36C897043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3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047-D87C-4240-BFDD-E377F63EDE6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4EA-AF6C-4ADC-BAB0-36C897043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7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047-D87C-4240-BFDD-E377F63EDE6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4EA-AF6C-4ADC-BAB0-36C897043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9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047-D87C-4240-BFDD-E377F63EDE6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4EA-AF6C-4ADC-BAB0-36C897043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047-D87C-4240-BFDD-E377F63EDE6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4EA-AF6C-4ADC-BAB0-36C897043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9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047-D87C-4240-BFDD-E377F63EDE6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4EA-AF6C-4ADC-BAB0-36C897043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4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047-D87C-4240-BFDD-E377F63EDE6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64EA-AF6C-4ADC-BAB0-36C897043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5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A047-D87C-4240-BFDD-E377F63EDE6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64EA-AF6C-4ADC-BAB0-36C897043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0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Шаблоны для презентаций в клетку и в линию. | Нач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xn----7sblcehjsjaso8aoc.xn--p1ai/pluginfile.php/23968/course/overviewfiles/algeb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8439" y="980728"/>
            <a:ext cx="8422977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Ландшафтный дизайнер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специалист, занимающийся проектированием и дизайном садов, участков, парков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скверов.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abcdwork.ru/wp-content/uploads/2020/11/gde-zakonchit-nedelnye-nedolgie-kursy-i-master_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72966"/>
            <a:ext cx="4608512" cy="2549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landshaft-nw.ru/kursy-landshaftnogo-dizajna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9" y="3338180"/>
            <a:ext cx="3927984" cy="261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для презентаций в клетку и в линию. | Нач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066" y="980728"/>
            <a:ext cx="8422977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Конструкторское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—проектная организация, которая занимается разработкой дизайн-проектов.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 descr="https://avatars.mds.yandex.net/get-altay/247136/2a0000015b193733df14a50cd2390dbab364/X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05" y="2769309"/>
            <a:ext cx="5242621" cy="3486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Шаблоны для презентаций в клетку и в линию. | Нач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48369" r="35292" b="24539"/>
          <a:stretch/>
        </p:blipFill>
        <p:spPr bwMode="auto">
          <a:xfrm>
            <a:off x="981969" y="1637556"/>
            <a:ext cx="7180062" cy="338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7944" y="2334071"/>
            <a:ext cx="4320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234627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23645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238288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2" y="29673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5816" y="293801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1880" y="293801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8494" y="29673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8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0366" y="29673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0072" y="29673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60132" y="296733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4188" y="29673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0234" y="3501008"/>
            <a:ext cx="61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07804" y="350978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9872" y="354714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9932" y="352809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5983" y="3547145"/>
            <a:ext cx="55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4068" y="35010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18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4128" y="354714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65404" y="352809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60518" y="35280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36196" y="2382886"/>
            <a:ext cx="43204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80759" y="234627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97527" y="293801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52295" y="293280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29575" y="344016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04534" y="41490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73416" y="400881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7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89712" y="397145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8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4068" y="421344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9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51623" y="4202286"/>
            <a:ext cx="65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10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242" y="4250184"/>
            <a:ext cx="72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11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43883" y="4019772"/>
            <a:ext cx="59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12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15816" y="402245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13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75756" y="399377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14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04170" y="414907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15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76178" y="3501007"/>
            <a:ext cx="56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16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18037" y="3099799"/>
            <a:ext cx="56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17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10365" y="2339403"/>
            <a:ext cx="56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18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35889" y="2471140"/>
            <a:ext cx="56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19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91880" y="2385266"/>
            <a:ext cx="56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20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22649" y="929670"/>
            <a:ext cx="417070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21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+ 20:2=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31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для презентаций в клетку и в линию. | Нач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5" r="41675" b="20426"/>
          <a:stretch/>
        </p:blipFill>
        <p:spPr bwMode="auto">
          <a:xfrm>
            <a:off x="498834" y="547886"/>
            <a:ext cx="81463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0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Шаблоны для презентаций в клетку и в линию. | Нач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24744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ttps://resh.edu.ru/subject/lesson/4577/start/214365/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157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презентаций в клетку и в линию. | Нач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popgun.ru/files/g/52/orig/196968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r="12859"/>
          <a:stretch/>
        </p:blipFill>
        <p:spPr bwMode="auto">
          <a:xfrm>
            <a:off x="4427984" y="606227"/>
            <a:ext cx="3619500" cy="251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www.deus-ceramics.ru/images/products/12225/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3" y="3273620"/>
            <a:ext cx="3666985" cy="30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goldmandarin.budport.com.ua/uploads/1/6/0/56396355422b2f80f3d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7"/>
          <a:stretch/>
        </p:blipFill>
        <p:spPr bwMode="auto">
          <a:xfrm>
            <a:off x="971600" y="620688"/>
            <a:ext cx="3096344" cy="36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greslux.ru/upload/iblock/8c5/8c56f1a94adb6f101685a7f293b833d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16" y="4437112"/>
            <a:ext cx="1751434" cy="175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57</Words>
  <Application>Microsoft Office PowerPoint</Application>
  <PresentationFormat>Экран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Настя</cp:lastModifiedBy>
  <cp:revision>32</cp:revision>
  <dcterms:created xsi:type="dcterms:W3CDTF">2021-10-18T18:35:00Z</dcterms:created>
  <dcterms:modified xsi:type="dcterms:W3CDTF">2022-03-24T17:10:55Z</dcterms:modified>
</cp:coreProperties>
</file>