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7" r:id="rId2"/>
    <p:sldId id="311" r:id="rId3"/>
    <p:sldId id="306" r:id="rId4"/>
    <p:sldId id="312" r:id="rId5"/>
    <p:sldId id="313" r:id="rId6"/>
    <p:sldId id="315" r:id="rId7"/>
    <p:sldId id="279" r:id="rId8"/>
    <p:sldId id="316" r:id="rId9"/>
    <p:sldId id="298" r:id="rId10"/>
    <p:sldId id="317" r:id="rId11"/>
    <p:sldId id="299" r:id="rId12"/>
    <p:sldId id="309" r:id="rId13"/>
    <p:sldId id="314" r:id="rId14"/>
    <p:sldId id="29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>
        <p:scale>
          <a:sx n="60" d="100"/>
          <a:sy n="60" d="100"/>
        </p:scale>
        <p:origin x="-1656" y="-2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849C2-0983-420F-BB7E-3279FD92D5F3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26CF-C434-452B-9531-03607CCAAB5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849C2-0983-420F-BB7E-3279FD92D5F3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26CF-C434-452B-9531-03607CCAAB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849C2-0983-420F-BB7E-3279FD92D5F3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26CF-C434-452B-9531-03607CCAAB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849C2-0983-420F-BB7E-3279FD92D5F3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26CF-C434-452B-9531-03607CCAAB5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849C2-0983-420F-BB7E-3279FD92D5F3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26CF-C434-452B-9531-03607CCAAB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849C2-0983-420F-BB7E-3279FD92D5F3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26CF-C434-452B-9531-03607CCAAB5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849C2-0983-420F-BB7E-3279FD92D5F3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26CF-C434-452B-9531-03607CCAAB5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849C2-0983-420F-BB7E-3279FD92D5F3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26CF-C434-452B-9531-03607CCAAB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849C2-0983-420F-BB7E-3279FD92D5F3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26CF-C434-452B-9531-03607CCAAB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849C2-0983-420F-BB7E-3279FD92D5F3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26CF-C434-452B-9531-03607CCAAB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849C2-0983-420F-BB7E-3279FD92D5F3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26CF-C434-452B-9531-03607CCAAB5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DA849C2-0983-420F-BB7E-3279FD92D5F3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9CE26CF-C434-452B-9531-03607CCAAB5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resh.edu.ru/subject/lesson/6972/main/307361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hyperlink" Target="https://resh.edu.ru/subject/lesson/6971/main/295600/" TargetMode="Externa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hyperlink" Target="https://ilibrary.ru/text/1001/index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literature21.ucoz.net/index/rabochie_listy_po_teme_mestoimenija/0-3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hyperlink" Target="https://drive.google.com/file/d/1kvHO6Bu5B2TuAEOqaMCQFK59PqtQ0P7F/view?usp=sharin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qrcoder.ru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tgliamz.ru/upload/medialibrary/9d6/9d630b777c59c6f77d258349b5a89e6d.mp4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DGYss-fJW_E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7" Type="http://schemas.openxmlformats.org/officeDocument/2006/relationships/image" Target="../media/image17.gif"/><Relationship Id="rId2" Type="http://schemas.openxmlformats.org/officeDocument/2006/relationships/hyperlink" Target="https://learningapps.org/view171367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earningapps.org/view1457643" TargetMode="External"/><Relationship Id="rId5" Type="http://schemas.openxmlformats.org/officeDocument/2006/relationships/image" Target="../media/image16.gif"/><Relationship Id="rId4" Type="http://schemas.openxmlformats.org/officeDocument/2006/relationships/hyperlink" Target="https://learningapps.org/view681824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589040" y="5301208"/>
            <a:ext cx="5554960" cy="1396752"/>
          </a:xfrm>
        </p:spPr>
        <p:txBody>
          <a:bodyPr>
            <a:normAutofit/>
          </a:bodyPr>
          <a:lstStyle/>
          <a:p>
            <a:r>
              <a:rPr lang="ru-RU" dirty="0" smtClean="0"/>
              <a:t>Сорина </a:t>
            </a:r>
            <a:r>
              <a:rPr lang="ru-RU" dirty="0" smtClean="0"/>
              <a:t>Татьяна Григорьевна,</a:t>
            </a:r>
            <a:br>
              <a:rPr lang="ru-RU" dirty="0" smtClean="0"/>
            </a:br>
            <a:r>
              <a:rPr lang="ru-RU" dirty="0" smtClean="0"/>
              <a:t>учитель русского языка и литературы МОБУ СОШ №21 г.Белорецк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976810" y="1556792"/>
            <a:ext cx="76328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«Современные информационные технологии в обучении»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58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" y="0"/>
            <a:ext cx="4634911" cy="690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76406" y="5099248"/>
            <a:ext cx="1368152" cy="172819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9219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883383"/>
            <a:ext cx="142875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"/>
            <a:ext cx="4512421" cy="682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729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Книжная полка</a:t>
            </a:r>
            <a:endParaRPr lang="ru-RU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907406"/>
            <a:ext cx="2877591" cy="468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790" y="2178000"/>
            <a:ext cx="3166866" cy="4680000"/>
          </a:xfrm>
          <a:prstGeom prst="rect">
            <a:avLst/>
          </a:prstGeom>
        </p:spPr>
      </p:pic>
      <p:pic>
        <p:nvPicPr>
          <p:cNvPr id="5" name="Рисунок 4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656" y="882694"/>
            <a:ext cx="3096344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4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>
            <a:hlinkClick r:id="rId2"/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0" y="908720"/>
            <a:ext cx="3816424" cy="5413091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6921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 fontScale="90000" lnSpcReduction="100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Создание рабочих листов</a:t>
            </a:r>
            <a:endParaRPr lang="ru-RU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Рисунок 4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908720"/>
            <a:ext cx="3886742" cy="540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8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644008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7298"/>
            <a:ext cx="4512310" cy="679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95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2348880"/>
            <a:ext cx="8229600" cy="11521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55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9410" y="197722"/>
            <a:ext cx="8542740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QR - «Быстрый отклик»</a:t>
            </a:r>
            <a:endParaRPr lang="ru-RU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78" y="1142984"/>
            <a:ext cx="2160000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26" y="1124744"/>
            <a:ext cx="3886057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24744"/>
            <a:ext cx="2160000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unnamed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14348" y="3786190"/>
            <a:ext cx="7762850" cy="2592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2440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16632"/>
            <a:ext cx="8640960" cy="3474720"/>
          </a:xfrm>
        </p:spPr>
        <p:txBody>
          <a:bodyPr>
            <a:normAutofit/>
          </a:bodyPr>
          <a:lstStyle/>
          <a:p>
            <a:pPr algn="ctr"/>
            <a:r>
              <a:rPr lang="ru-RU" sz="160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QR - «Быстрый отклик»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//www.phpbbguru.net/community/link/http%253A%252F%252Fwww.ecalc.ch%252Fxcoptercalc.php%253Fecalc%2526amp%253Blang%253Den%2526amp%253Bcooling%253Dmedium%2526amp%253Brotornumber%253D6%2526amp%253Bconfig%253Dflat%2526amp%253Bframe%253D900%2526amp%253Bweight%253D5000%2526amp%253Bcalc%253Dauw%2526amp%253Belevation%253D500%2526amp%253Bairtemp%253D25%2526amp%253Bqnh%253D1013%2526amp%253Bbatteries%253Dlipo_10000mah_-_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65%252F100c%2526amp%253Bchargestate%253D6%2526amp%253Bs%253D6%2526amp%253Bp%253D1%2526amp%253Besc%253Dmax_30a%2526amp%253Bmotor%253Dsunnysky%2526amp%253Btype%253D63%25257Cx4110s-26%2525C2%2525B2%2526amp%253Bgear%253D1%2526amp%253Bpropeller%253Dt-motor_cf%2526amp%253Bdiameter%253D15%2526amp%253Bpitch%253D5.5%2526amp%253Bblades%253D2?sid=2639467ab9de364ee363298b3cd02342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077072"/>
            <a:ext cx="216024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3707904" y="3261289"/>
            <a:ext cx="2520280" cy="1152128"/>
          </a:xfrm>
          <a:prstGeom prst="straightConnector1">
            <a:avLst/>
          </a:prstGeom>
          <a:ln w="7620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180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16632"/>
            <a:ext cx="8229600" cy="6369571"/>
          </a:xfrm>
        </p:spPr>
        <p:txBody>
          <a:bodyPr>
            <a:normAutofit fontScale="77500" lnSpcReduction="20000"/>
          </a:bodyPr>
          <a:lstStyle/>
          <a:p>
            <a:pPr marL="45720" indent="0" algn="ctr">
              <a:buNone/>
            </a:pPr>
            <a:r>
              <a:rPr lang="ru-RU" sz="4100" b="1" dirty="0"/>
              <a:t>С помощью QR </a:t>
            </a:r>
            <a:r>
              <a:rPr lang="ru-RU" sz="4100" b="1" dirty="0" smtClean="0"/>
              <a:t>кода можно </a:t>
            </a:r>
            <a:r>
              <a:rPr lang="ru-RU" sz="4100" b="1" dirty="0"/>
              <a:t>кодировать</a:t>
            </a:r>
            <a:r>
              <a:rPr lang="ru-RU" sz="4100" b="1" dirty="0" smtClean="0"/>
              <a:t>:</a:t>
            </a:r>
          </a:p>
          <a:p>
            <a:pPr marL="45720" indent="0" algn="ctr">
              <a:buNone/>
            </a:pPr>
            <a:endParaRPr lang="ru-RU" sz="4100" dirty="0"/>
          </a:p>
          <a:p>
            <a:pPr lvl="0"/>
            <a:r>
              <a:rPr lang="ru-RU" b="1" i="1" dirty="0"/>
              <a:t>Интернет-адрес</a:t>
            </a:r>
            <a:r>
              <a:rPr lang="ru-RU" dirty="0"/>
              <a:t>. QR-коды могут содержать ссылки на Интернет ресурсы. Прочтение кода направит пользователя на нужный сайт, избавляя от необходимости тщательно вводить множество знаков в адресной строке браузера. </a:t>
            </a:r>
          </a:p>
          <a:p>
            <a:pPr lvl="0"/>
            <a:r>
              <a:rPr lang="ru-RU" b="1" i="1" dirty="0"/>
              <a:t>Контактные данные</a:t>
            </a:r>
            <a:r>
              <a:rPr lang="ru-RU" dirty="0"/>
              <a:t>. Довольно часто встречаются визитки, содержащие код. Можно просканировать код и сохранить контактную информацию в адресной книге телефона или компьютера.</a:t>
            </a:r>
          </a:p>
          <a:p>
            <a:pPr lvl="0"/>
            <a:r>
              <a:rPr lang="ru-RU" b="1" i="1" dirty="0"/>
              <a:t>Адрес электронной почты</a:t>
            </a:r>
            <a:r>
              <a:rPr lang="ru-RU" dirty="0"/>
              <a:t>. QR-код может содержать адрес электронной почты и имя адресата. </a:t>
            </a:r>
          </a:p>
          <a:p>
            <a:pPr lvl="0"/>
            <a:r>
              <a:rPr lang="ru-RU" b="1" i="1" dirty="0"/>
              <a:t>SMS</a:t>
            </a:r>
            <a:r>
              <a:rPr lang="ru-RU" dirty="0"/>
              <a:t>. Нередко для участия в мероприятии, акции, игре требуется отправить SMS. QR-код избавит вас от необходимости набора текста. Можно отсканировать код и получить готовое к отправке сообщение.</a:t>
            </a:r>
          </a:p>
          <a:p>
            <a:pPr lvl="0"/>
            <a:r>
              <a:rPr lang="ru-RU" b="1" i="1" dirty="0"/>
              <a:t>Географические данные</a:t>
            </a:r>
            <a:r>
              <a:rPr lang="ru-RU" dirty="0"/>
              <a:t>. В QR-коде могут быть зашифрованы </a:t>
            </a:r>
            <a:r>
              <a:rPr lang="ru-RU" dirty="0" err="1"/>
              <a:t>геоданные</a:t>
            </a:r>
            <a:r>
              <a:rPr lang="ru-RU" dirty="0"/>
              <a:t>. Это позволяет посмотреть расположение того или иного объекта, например, в «Картах </a:t>
            </a:r>
            <a:r>
              <a:rPr lang="ru-RU" dirty="0" err="1"/>
              <a:t>Google</a:t>
            </a:r>
            <a:r>
              <a:rPr lang="ru-RU" dirty="0"/>
              <a:t>». </a:t>
            </a:r>
          </a:p>
          <a:p>
            <a:pPr lvl="0"/>
            <a:r>
              <a:rPr lang="ru-RU" b="1" i="1" dirty="0"/>
              <a:t>Текст</a:t>
            </a:r>
            <a:r>
              <a:rPr lang="ru-RU" dirty="0"/>
              <a:t>. Этот формат пригоден для различных целей от сообщения до информационной справки. </a:t>
            </a:r>
          </a:p>
          <a:p>
            <a:pPr lvl="0"/>
            <a:r>
              <a:rPr lang="ru-RU" b="1" i="1" dirty="0"/>
              <a:t>Телефонные номера</a:t>
            </a:r>
            <a:r>
              <a:rPr lang="ru-RU" dirty="0"/>
              <a:t>. При сканировании QR-кода с внедренным телефонным номером можно сразу же сделать звонок.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723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16632"/>
            <a:ext cx="8712380" cy="6741368"/>
          </a:xfrm>
        </p:spPr>
      </p:pic>
      <p:sp>
        <p:nvSpPr>
          <p:cNvPr id="5" name="TextBox 4"/>
          <p:cNvSpPr txBox="1"/>
          <p:nvPr/>
        </p:nvSpPr>
        <p:spPr>
          <a:xfrm>
            <a:off x="1619672" y="3118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n>
                  <a:solidFill>
                    <a:srgbClr val="212745">
                      <a:lumMod val="50000"/>
                    </a:srgbClr>
                  </a:solidFill>
                </a:ln>
                <a:solidFill>
                  <a:prstClr val="black"/>
                </a:solidFill>
                <a:hlinkClick r:id="rId3"/>
              </a:rPr>
              <a:t>http://qrcoder.ru/</a:t>
            </a:r>
            <a:r>
              <a:rPr lang="ru-RU" dirty="0" smtClean="0">
                <a:ln>
                  <a:solidFill>
                    <a:srgbClr val="212745">
                      <a:lumMod val="50000"/>
                    </a:srgbClr>
                  </a:solidFill>
                </a:ln>
                <a:solidFill>
                  <a:prstClr val="black"/>
                </a:solidFill>
              </a:rPr>
              <a:t> </a:t>
            </a:r>
            <a:endParaRPr lang="ru-RU" dirty="0">
              <a:ln>
                <a:solidFill>
                  <a:srgbClr val="212745">
                    <a:lumMod val="50000"/>
                  </a:srgbClr>
                </a:solidFill>
              </a:ln>
              <a:solidFill>
                <a:prstClr val="black"/>
              </a:solidFill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069432"/>
            <a:ext cx="1159768" cy="1159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8314" y="278620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n>
                  <a:solidFill>
                    <a:srgbClr val="212745">
                      <a:lumMod val="50000"/>
                    </a:srgbClr>
                  </a:solidFill>
                </a:ln>
                <a:solidFill>
                  <a:prstClr val="black"/>
                </a:solidFill>
                <a:hlinkClick r:id="rId3"/>
              </a:rPr>
              <a:t>http://qrcoder.ru/</a:t>
            </a:r>
            <a:r>
              <a:rPr lang="ru-RU" dirty="0" smtClean="0">
                <a:ln>
                  <a:solidFill>
                    <a:srgbClr val="212745">
                      <a:lumMod val="50000"/>
                    </a:srgbClr>
                  </a:solidFill>
                </a:ln>
                <a:solidFill>
                  <a:prstClr val="black"/>
                </a:solidFill>
              </a:rPr>
              <a:t> </a:t>
            </a:r>
            <a:endParaRPr lang="ru-RU" dirty="0">
              <a:ln>
                <a:solidFill>
                  <a:srgbClr val="212745">
                    <a:lumMod val="50000"/>
                  </a:srgbClr>
                </a:solidFill>
              </a:ln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59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640960" cy="1512168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Видео-экскурсии по литературным местам России</a:t>
            </a:r>
            <a:endParaRPr lang="ru-RU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 descr="https://www.ostwest.ru/upload/tours/678/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536" y="3617268"/>
            <a:ext cx="4996464" cy="33326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xn--h1aaea4aeco0g.xn--80aejfgkmg8ay3g9b.xn--p1ai/wp-content/uploads/2016/02/muzeya-zapovednika-Nekrasova-rakur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" y="4817385"/>
            <a:ext cx="3712412" cy="20882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5364088" cy="35537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01180"/>
            <a:ext cx="3170145" cy="23160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5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ail.google.com/mail/u/0?ui=2&amp;ik=ed72534192&amp;attid=0.1&amp;permmsgid=msg-a:r1348376387243364417&amp;th=1776225f018aed12&amp;view=fimg&amp;sz=s0-l75-ft&amp;attbid=ANGjdJ_fkpfEPO0UT6n4AGIHt356NjVAcwnCsKys1_EdNaOXB_OsCeYTX5rO2PI-Qkbz_fCAdovkAdhFP1mrPjU5E9Yh0NTvAGbkeKtOvDK1oZe-3eTxSFaOMxhioEg&amp;disp=emb&amp;realattid=1776225d6b485fba263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392"/>
            <a:ext cx="9252520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842" y="5229200"/>
            <a:ext cx="1414463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6743" y="160338"/>
            <a:ext cx="72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Видео-экскурсии по литературным местам России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07679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97" y="-387424"/>
            <a:ext cx="9259417" cy="72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130" y="5419651"/>
            <a:ext cx="1414463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595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63912" y="260648"/>
            <a:ext cx="6512511" cy="57606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Тесты и викторины</a:t>
            </a:r>
            <a:endParaRPr lang="ru-RU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917" y="1850340"/>
            <a:ext cx="2412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Русские поэты 19 века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262343" y="1850340"/>
            <a:ext cx="2567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Знатоки поэзии. 5 класс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307432" y="1850340"/>
            <a:ext cx="242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Повторение терминов</a:t>
            </a:r>
          </a:p>
          <a:p>
            <a:endParaRPr lang="ru-RU" dirty="0"/>
          </a:p>
        </p:txBody>
      </p:sp>
      <p:pic>
        <p:nvPicPr>
          <p:cNvPr id="8200" name="Picture 8" descr="http://qrcoder.ru/code/?https%3A%2F%2Flearningapps.org%2Fview1713678&amp;8&amp;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431" y="2559359"/>
            <a:ext cx="2819400" cy="281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qrcoder.ru/code/?https%3A%2F%2Flearningapps.org%2Fview6818247&amp;8&amp;0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654" y="2559359"/>
            <a:ext cx="2819400" cy="281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://qrcoder.ru/code/?https%3A%2F%2Flearningapps.org%2Fview1457643&amp;8&amp;0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20" y="2559358"/>
            <a:ext cx="2819400" cy="281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06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3120</TotalTime>
  <Words>99</Words>
  <Application>Microsoft Office PowerPoint</Application>
  <PresentationFormat>Экран (4:3)</PresentationFormat>
  <Paragraphs>25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Воздушный поток</vt:lpstr>
      <vt:lpstr>Презентация PowerPoint</vt:lpstr>
      <vt:lpstr>QR - «Быстрый отклик»</vt:lpstr>
      <vt:lpstr>Презентация PowerPoint</vt:lpstr>
      <vt:lpstr>Презентация PowerPoint</vt:lpstr>
      <vt:lpstr>Презентация PowerPoint</vt:lpstr>
      <vt:lpstr>Видео-экскурсии по литературным местам России</vt:lpstr>
      <vt:lpstr>Презентация PowerPoint</vt:lpstr>
      <vt:lpstr>Презентация PowerPoint</vt:lpstr>
      <vt:lpstr>Тесты и викторины</vt:lpstr>
      <vt:lpstr>Презентация PowerPoint</vt:lpstr>
      <vt:lpstr>Книжная полка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аdmin</cp:lastModifiedBy>
  <cp:revision>96</cp:revision>
  <dcterms:created xsi:type="dcterms:W3CDTF">2021-01-30T11:25:14Z</dcterms:created>
  <dcterms:modified xsi:type="dcterms:W3CDTF">2022-03-29T11:30:37Z</dcterms:modified>
</cp:coreProperties>
</file>