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3"/>
    <p:sldId id="277" r:id="rId4"/>
    <p:sldId id="285" r:id="rId5"/>
    <p:sldId id="278" r:id="rId6"/>
    <p:sldId id="279" r:id="rId7"/>
    <p:sldId id="264" r:id="rId8"/>
    <p:sldId id="257" r:id="rId9"/>
    <p:sldId id="263" r:id="rId10"/>
    <p:sldId id="280" r:id="rId11"/>
    <p:sldId id="287" r:id="rId12"/>
    <p:sldId id="281" r:id="rId13"/>
    <p:sldId id="288" r:id="rId14"/>
    <p:sldId id="289" r:id="rId15"/>
    <p:sldId id="291" r:id="rId16"/>
    <p:sldId id="292" r:id="rId17"/>
    <p:sldId id="293" r:id="rId18"/>
    <p:sldId id="290" r:id="rId19"/>
    <p:sldId id="262" r:id="rId20"/>
    <p:sldId id="258" r:id="rId21"/>
    <p:sldId id="296" r:id="rId22"/>
    <p:sldId id="294" r:id="rId23"/>
    <p:sldId id="259" r:id="rId24"/>
    <p:sldId id="260" r:id="rId25"/>
    <p:sldId id="261" r:id="rId26"/>
    <p:sldId id="267" r:id="rId27"/>
    <p:sldId id="271" r:id="rId28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C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728"/>
  </p:normalViewPr>
  <p:slideViewPr>
    <p:cSldViewPr showGuides="1">
      <p:cViewPr varScale="1">
        <p:scale>
          <a:sx n="72" d="100"/>
          <a:sy n="72" d="100"/>
        </p:scale>
        <p:origin x="-4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ru-RU" strike="noStrike" noProof="1" smtClean="0"/>
              <a:t>Образец подзаголовка</a:t>
            </a:r>
            <a:endParaRPr lang="ru-RU" strike="noStrike" noProof="1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ru-RU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fld>
            <a:endParaRPr lang="ru-RU" strike="noStrike" noProof="1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ru-RU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fld>
            <a:endParaRPr lang="ru-RU" strike="noStrike" noProof="1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52930" cy="5848350"/>
          </a:xfrm>
        </p:spPr>
        <p:txBody>
          <a:bodyPr vert="eaVert"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ru-RU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fld>
            <a:endParaRPr lang="ru-RU" strike="noStrike" noProof="1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strip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86200" cy="2098675"/>
          </a:xfrm>
        </p:spPr>
        <p:txBody>
          <a:bodyPr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86200" cy="2100263"/>
          </a:xfrm>
        </p:spPr>
        <p:txBody>
          <a:bodyPr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ru-RU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fld>
            <a:endParaRPr lang="ru-RU" strike="noStrike" noProof="1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ru-RU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fld>
            <a:endParaRPr lang="ru-RU" strike="noStrike" noProof="1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ru-RU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fld>
            <a:endParaRPr lang="ru-RU" strike="noStrike" noProof="1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ru-RU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fld>
            <a:endParaRPr lang="ru-RU" strike="noStrike" noProof="1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ru-RU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fld>
            <a:endParaRPr lang="ru-RU" strike="noStrike" noProof="1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ru-RU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fld>
            <a:endParaRPr lang="ru-RU" strike="noStrike" noProof="1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ru-RU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fld>
            <a:endParaRPr lang="ru-RU" strike="noStrike" noProof="1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ru-RU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fld>
            <a:endParaRPr lang="ru-RU" strike="noStrike" noProof="1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ru-RU" strike="noStrike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ru-RU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fld>
            <a:endParaRPr lang="ru-RU" strike="noStrike" noProof="1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strips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4754" name="Freeform 2"/>
          <p:cNvSpPr/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027" name="Group 3"/>
          <p:cNvGrpSpPr/>
          <p:nvPr/>
        </p:nvGrpSpPr>
        <p:grpSpPr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74756" name="Freeform 4"/>
            <p:cNvSpPr/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029" name="Group 5"/>
            <p:cNvGrpSpPr/>
            <p:nvPr userDrawn="1"/>
          </p:nvGrpSpPr>
          <p:grpSpPr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7475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75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76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76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76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763" name="Freeform 11"/>
              <p:cNvSpPr/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764" name="Freeform 12"/>
              <p:cNvSpPr/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765" name="Freeform 13"/>
              <p:cNvSpPr/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766" name="Freeform 14"/>
              <p:cNvSpPr/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767" name="Freeform 15"/>
              <p:cNvSpPr/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76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41" name="Group 17"/>
            <p:cNvGrpSpPr/>
            <p:nvPr userDrawn="1"/>
          </p:nvGrpSpPr>
          <p:grpSpPr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7477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77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77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77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77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77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77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77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778" name="Freeform 26"/>
              <p:cNvSpPr/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779" name="Freeform 27"/>
              <p:cNvSpPr/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780" name="Freeform 28"/>
              <p:cNvSpPr/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781" name="Freeform 29"/>
              <p:cNvSpPr/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782" name="Freeform 30"/>
              <p:cNvSpPr/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783" name="Freeform 31"/>
              <p:cNvSpPr/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784" name="Freeform 32"/>
              <p:cNvSpPr/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785" name="Freeform 33"/>
              <p:cNvSpPr/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786" name="Freeform 34"/>
              <p:cNvSpPr/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787" name="Freeform 35"/>
              <p:cNvSpPr/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60" name="Group 36"/>
            <p:cNvGrpSpPr/>
            <p:nvPr userDrawn="1"/>
          </p:nvGrpSpPr>
          <p:grpSpPr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7478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790" name="Freeform 38"/>
              <p:cNvSpPr/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791" name="Freeform 39"/>
              <p:cNvSpPr/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792" name="Freeform 40"/>
              <p:cNvSpPr/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793" name="Freeform 41"/>
              <p:cNvSpPr/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794" name="Freeform 42"/>
              <p:cNvSpPr/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795" name="Freeform 43"/>
              <p:cNvSpPr/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796" name="Freeform 44"/>
              <p:cNvSpPr/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797" name="Freeform 45"/>
              <p:cNvSpPr/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798" name="Freeform 46"/>
              <p:cNvSpPr/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799" name="Freeform 47"/>
              <p:cNvSpPr/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80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80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80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80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80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80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78" name="Group 54"/>
            <p:cNvGrpSpPr/>
            <p:nvPr userDrawn="1"/>
          </p:nvGrpSpPr>
          <p:grpSpPr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74807" name="Freeform 55"/>
              <p:cNvSpPr/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808" name="Freeform 56"/>
              <p:cNvSpPr/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809" name="Freeform 57"/>
              <p:cNvSpPr/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810" name="Freeform 58"/>
              <p:cNvSpPr/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811" name="Freeform 59"/>
              <p:cNvSpPr/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812" name="Freeform 60"/>
              <p:cNvSpPr/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81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086" name="Group 62"/>
              <p:cNvGrpSpPr/>
              <p:nvPr/>
            </p:nvGrpSpPr>
            <p:grpSpPr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74815" name="Oval 63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816" name="Oval 64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817" name="Oval 65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818" name="Oval 66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091" name="Rectangle 67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1"/>
          <a:p>
            <a:pPr lvl="0"/>
            <a:r>
              <a:rPr lang="ru-RU" altLang="zh-CN"/>
              <a:t>Образец заголовка</a:t>
            </a:r>
            <a:endParaRPr lang="ru-RU" altLang="zh-CN"/>
          </a:p>
        </p:txBody>
      </p:sp>
      <p:sp>
        <p:nvSpPr>
          <p:cNvPr id="1092" name="Rectangle 68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p>
            <a:pPr lvl="0"/>
            <a:r>
              <a:rPr lang="ru-RU" altLang="zh-CN"/>
              <a:t>Образец текста</a:t>
            </a:r>
            <a:endParaRPr lang="ru-RU" altLang="zh-CN"/>
          </a:p>
          <a:p>
            <a:pPr lvl="1"/>
            <a:r>
              <a:rPr lang="ru-RU" altLang="zh-CN"/>
              <a:t>Второй уровень</a:t>
            </a:r>
            <a:endParaRPr lang="ru-RU" altLang="zh-CN"/>
          </a:p>
          <a:p>
            <a:pPr lvl="2"/>
            <a:r>
              <a:rPr lang="ru-RU" altLang="zh-CN"/>
              <a:t>Третий уровень</a:t>
            </a:r>
            <a:endParaRPr lang="ru-RU" altLang="zh-CN"/>
          </a:p>
          <a:p>
            <a:pPr lvl="3"/>
            <a:r>
              <a:rPr lang="ru-RU" altLang="zh-CN"/>
              <a:t>Четвертый уровень</a:t>
            </a:r>
            <a:endParaRPr lang="ru-RU" altLang="zh-CN"/>
          </a:p>
          <a:p>
            <a:pPr lvl="4"/>
            <a:r>
              <a:rPr lang="ru-RU" altLang="zh-CN"/>
              <a:t>Пятый уровень</a:t>
            </a:r>
            <a:endParaRPr lang="ru-RU" altLang="zh-CN"/>
          </a:p>
        </p:txBody>
      </p:sp>
      <p:sp>
        <p:nvSpPr>
          <p:cNvPr id="7482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482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482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ru-RU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fld>
            <a:endParaRPr lang="ru-RU" strike="noStrike" noProof="1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strips/>
  </p:transition>
  <p:hf sldNum="0" hdr="0" ftr="0" dt="0"/>
  <p:txStyles>
    <p:titleStyle>
      <a:lvl1pPr marL="0" lvl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Tx/>
        <a:buFontTx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Tx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Tx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Tx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Tx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Tx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9" name="Прямоугольник 58372"/>
          <p:cNvSpPr/>
          <p:nvPr/>
        </p:nvSpPr>
        <p:spPr>
          <a:xfrm>
            <a:off x="611188" y="1052513"/>
            <a:ext cx="7993062" cy="25209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ru-RU" altLang="en-US" sz="4800" b="1">
                <a:solidFill>
                  <a:srgbClr val="CCFFFF"/>
                </a:solidFill>
                <a:effectLst>
                  <a:outerShdw dist="53882" dir="2699999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История создания книги</a:t>
            </a:r>
            <a:endParaRPr lang="ru-RU" altLang="en-US" sz="4800" b="1">
              <a:solidFill>
                <a:srgbClr val="CCFFFF"/>
              </a:solidFill>
              <a:effectLst>
                <a:outerShdw dist="53882" dir="2699999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  <p:pic>
        <p:nvPicPr>
          <p:cNvPr id="2050" name="Изображение 58374" descr="ReadingManiac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338" y="3573463"/>
            <a:ext cx="4032250" cy="3027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Текстовое поле 99"/>
          <p:cNvSpPr txBox="1"/>
          <p:nvPr/>
        </p:nvSpPr>
        <p:spPr>
          <a:xfrm>
            <a:off x="6007735" y="4487545"/>
            <a:ext cx="313626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ru-RU" altLang="en-US"/>
              <a:t>педагог-библиотекарь Гридчина Татьяна Иванова</a:t>
            </a:r>
            <a:endParaRPr lang="ru-RU" altLang="en-US"/>
          </a:p>
          <a:p>
            <a:r>
              <a:rPr lang="ru-RU" altLang="en-US"/>
              <a:t>ГБОУ СОШ № 17</a:t>
            </a:r>
            <a:endParaRPr lang="ru-RU" altLang="en-US"/>
          </a:p>
          <a:p>
            <a:r>
              <a:rPr lang="ru-RU" altLang="en-US"/>
              <a:t>г. Севастополь</a:t>
            </a:r>
            <a:endParaRPr lang="ru-RU" altLang="en-US"/>
          </a:p>
        </p:txBody>
      </p:sp>
    </p:spTree>
  </p:cSld>
  <p:clrMapOvr>
    <a:masterClrMapping/>
  </p:clrMapOvr>
  <p:transition spd="med">
    <p:strip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Замещающее содержимое 59397" descr="Пергамент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95513" y="1700213"/>
            <a:ext cx="4586287" cy="4752975"/>
          </a:xfrm>
        </p:spPr>
      </p:pic>
      <p:sp>
        <p:nvSpPr>
          <p:cNvPr id="11266" name="Прямоугольник 59398"/>
          <p:cNvSpPr>
            <a:spLocks noTextEdit="1"/>
          </p:cNvSpPr>
          <p:nvPr/>
        </p:nvSpPr>
        <p:spPr>
          <a:xfrm>
            <a:off x="1547813" y="260350"/>
            <a:ext cx="61928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>
                <a:ln w="9525" cap="flat" cmpd="sng">
                  <a:solidFill>
                    <a:srgbClr val="00008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Пергамент</a:t>
            </a:r>
            <a:endParaRPr lang="ru-RU" altLang="en-US" sz="3600" b="1">
              <a:ln w="9525" cap="flat" cmpd="sng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CCFF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trip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Прямоугольник 51202"/>
          <p:cNvSpPr>
            <a:spLocks noTextEdit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>
                <a:ln w="9525" cap="flat" cmpd="sng">
                  <a:solidFill>
                    <a:srgbClr val="00008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Древний Китай</a:t>
            </a:r>
            <a:endParaRPr lang="ru-RU" altLang="en-US" sz="3600" b="1">
              <a:ln w="9525" cap="flat" cmpd="sng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2290" name="Замещающее содержимое 51203" descr="115_guifang10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39975" y="1484313"/>
            <a:ext cx="4421188" cy="5040312"/>
          </a:xfrm>
        </p:spPr>
      </p:pic>
    </p:spTree>
  </p:cSld>
  <p:clrMapOvr>
    <a:masterClrMapping/>
  </p:clrMapOvr>
  <p:transition spd="med">
    <p:strip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Замещающее содержимое 61445" descr="шелк 2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16013" y="1412875"/>
            <a:ext cx="6697662" cy="4867275"/>
          </a:xfrm>
        </p:spPr>
      </p:pic>
      <p:sp>
        <p:nvSpPr>
          <p:cNvPr id="13314" name="Прямоугольник 61446"/>
          <p:cNvSpPr>
            <a:spLocks noTextEdit="1"/>
          </p:cNvSpPr>
          <p:nvPr/>
        </p:nvSpPr>
        <p:spPr>
          <a:xfrm>
            <a:off x="457200" y="277813"/>
            <a:ext cx="8229600" cy="847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>
                <a:ln w="9525" cap="flat" cmpd="sng">
                  <a:solidFill>
                    <a:srgbClr val="00008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Письмо по шёлку</a:t>
            </a:r>
            <a:endParaRPr lang="ru-RU" altLang="en-US" sz="3600" b="1">
              <a:ln w="9525" cap="flat" cmpd="sng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CCFF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trip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Прямоугольник 63491"/>
          <p:cNvSpPr>
            <a:spLocks noTextEdit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>
                <a:ln w="9525" cap="flat" cmpd="sng">
                  <a:solidFill>
                    <a:srgbClr val="00008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Изобретение бумаги</a:t>
            </a:r>
            <a:endParaRPr lang="ru-RU" altLang="en-US" sz="3600" b="1">
              <a:ln w="9525" cap="flat" cmpd="sng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CCFF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4338" name="Замещающее содержимое 63495" descr="Jingangjin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00113" y="1700213"/>
            <a:ext cx="7561262" cy="4602162"/>
          </a:xfrm>
        </p:spPr>
      </p:pic>
    </p:spTree>
  </p:cSld>
  <p:clrMapOvr>
    <a:masterClrMapping/>
  </p:clrMapOvr>
  <p:transition spd="med">
    <p:strip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Прямоугольник 67585"/>
          <p:cNvSpPr>
            <a:spLocks noTextEdit="1"/>
          </p:cNvSpPr>
          <p:nvPr/>
        </p:nvSpPr>
        <p:spPr>
          <a:xfrm>
            <a:off x="2195513" y="476250"/>
            <a:ext cx="4608512" cy="852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>
                <a:ln w="9525" cap="flat" cmpd="sng">
                  <a:solidFill>
                    <a:srgbClr val="00008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Германия</a:t>
            </a:r>
            <a:endParaRPr lang="ru-RU" altLang="en-US" sz="3600" b="1">
              <a:ln w="9525" cap="flat" cmpd="sng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5362" name="Замещающее содержимое 67587" descr="майнц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08175" y="1628775"/>
            <a:ext cx="5475288" cy="4911725"/>
          </a:xfrm>
        </p:spPr>
      </p:pic>
    </p:spTree>
  </p:cSld>
  <p:clrMapOvr>
    <a:masterClrMapping/>
  </p:clrMapOvr>
  <p:transition spd="med">
    <p:strip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5" name="Замещающее содержимое 68615" descr="image11-2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859338" y="1773238"/>
            <a:ext cx="3775075" cy="4176712"/>
          </a:xfrm>
        </p:spPr>
      </p:pic>
      <p:pic>
        <p:nvPicPr>
          <p:cNvPr id="16386" name="Замещающее содержимое 68618" descr="Иоганн Гутенберг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00113" y="1773238"/>
            <a:ext cx="3222625" cy="4137025"/>
          </a:xfrm>
        </p:spPr>
      </p:pic>
      <p:sp>
        <p:nvSpPr>
          <p:cNvPr id="16387" name="Прямоугольник 68619"/>
          <p:cNvSpPr>
            <a:spLocks noTextEdit="1"/>
          </p:cNvSpPr>
          <p:nvPr/>
        </p:nvSpPr>
        <p:spPr>
          <a:xfrm>
            <a:off x="179388" y="260350"/>
            <a:ext cx="8713787" cy="1139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>
                <a:ln w="9525" cap="flat" cmpd="sng">
                  <a:solidFill>
                    <a:srgbClr val="00008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Изобретение первого печатного станка</a:t>
            </a:r>
            <a:endParaRPr lang="ru-RU" altLang="en-US" sz="3600" b="1">
              <a:ln w="9525" cap="flat" cmpd="sng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CCFF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6388" name="Прямоугольник 68620"/>
          <p:cNvSpPr/>
          <p:nvPr/>
        </p:nvSpPr>
        <p:spPr>
          <a:xfrm>
            <a:off x="468313" y="6165850"/>
            <a:ext cx="38163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Гуттенберг Иоганн</a:t>
            </a:r>
            <a:endParaRPr lang="ru-RU" altLang="en-US" sz="3600"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6389" name="Прямоугольник 68621"/>
          <p:cNvSpPr/>
          <p:nvPr/>
        </p:nvSpPr>
        <p:spPr>
          <a:xfrm>
            <a:off x="5076825" y="6092825"/>
            <a:ext cx="345598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Печатный станок</a:t>
            </a:r>
            <a:endParaRPr lang="ru-RU" altLang="en-US" sz="3600"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trip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09" name="Замещающее содержимое 70663" descr="1222611797_iogann-gutenber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19250" y="1628775"/>
            <a:ext cx="6192838" cy="4781550"/>
          </a:xfrm>
        </p:spPr>
      </p:pic>
      <p:sp>
        <p:nvSpPr>
          <p:cNvPr id="17410" name="Прямоугольник 70664"/>
          <p:cNvSpPr>
            <a:spLocks noTextEdit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>
                <a:ln w="9525" cap="flat" cmpd="sng">
                  <a:solidFill>
                    <a:srgbClr val="00008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В мастерской Гуттенберга</a:t>
            </a:r>
            <a:endParaRPr lang="ru-RU" altLang="en-US" sz="3600" b="1">
              <a:ln w="9525" cap="flat" cmpd="sng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CCFF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trip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3" name="Замещающее содержимое 65541" descr="берестяная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700338" y="1628775"/>
            <a:ext cx="3608387" cy="4679950"/>
          </a:xfrm>
        </p:spPr>
      </p:pic>
      <p:sp>
        <p:nvSpPr>
          <p:cNvPr id="18434" name="Прямоугольник 65542"/>
          <p:cNvSpPr>
            <a:spLocks noTextEdit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>
                <a:ln w="9525" cap="flat" cmpd="sng">
                  <a:solidFill>
                    <a:srgbClr val="00008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Берестяные грамоты</a:t>
            </a:r>
            <a:endParaRPr lang="ru-RU" altLang="en-US" sz="3600" b="1">
              <a:ln w="9525" cap="flat" cmpd="sng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CCFF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trip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7" name="Picture 4" descr="книга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9975" y="1484313"/>
            <a:ext cx="4541838" cy="5040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8" name="Прямоугольник 11268"/>
          <p:cNvSpPr>
            <a:spLocks noTextEdit="1"/>
          </p:cNvSpPr>
          <p:nvPr/>
        </p:nvSpPr>
        <p:spPr>
          <a:xfrm>
            <a:off x="250825" y="188913"/>
            <a:ext cx="8281988" cy="1139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>
                <a:ln w="9525" cap="flat" cmpd="sng">
                  <a:solidFill>
                    <a:srgbClr val="00008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Писцы - переписчики книг</a:t>
            </a:r>
            <a:endParaRPr lang="ru-RU" altLang="en-US" sz="3600" b="1">
              <a:ln w="9525" cap="flat" cmpd="sng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CCFF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trip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Picture 5" descr="книга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7813" y="1484313"/>
            <a:ext cx="6434137" cy="4194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2" name="Прямоугольник 12294"/>
          <p:cNvSpPr>
            <a:spLocks noTextEdit="1"/>
          </p:cNvSpPr>
          <p:nvPr/>
        </p:nvSpPr>
        <p:spPr>
          <a:xfrm>
            <a:off x="539750" y="188913"/>
            <a:ext cx="8229600" cy="1139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>
                <a:ln w="9525" cap="flat" cmpd="sng">
                  <a:solidFill>
                    <a:srgbClr val="00008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Первая рукописная книга</a:t>
            </a:r>
            <a:endParaRPr lang="ru-RU" altLang="en-US" sz="3600" b="1">
              <a:ln w="9525" cap="flat" cmpd="sng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CCFF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0483" name="Прямоугольник 12295"/>
          <p:cNvSpPr/>
          <p:nvPr/>
        </p:nvSpPr>
        <p:spPr>
          <a:xfrm>
            <a:off x="2051050" y="5949950"/>
            <a:ext cx="52959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Остромирово Евангелие</a:t>
            </a:r>
            <a:endParaRPr lang="ru-RU" altLang="en-US" sz="3600"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trip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Замещающее содержимое 41990" descr="Tall_ship_Christian_Radich_under_sail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00113" y="1557338"/>
            <a:ext cx="7416800" cy="4943475"/>
          </a:xfrm>
        </p:spPr>
      </p:pic>
      <p:sp>
        <p:nvSpPr>
          <p:cNvPr id="41992" name="Прямоугольник 41991"/>
          <p:cNvSpPr/>
          <p:nvPr/>
        </p:nvSpPr>
        <p:spPr>
          <a:xfrm>
            <a:off x="3708400" y="5300663"/>
            <a:ext cx="128587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Книга</a:t>
            </a:r>
            <a:endParaRPr lang="ru-RU" altLang="en-US" sz="3600" b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993" name="Прямоугольник 41992"/>
          <p:cNvSpPr>
            <a:spLocks noTextEdit="1"/>
          </p:cNvSpPr>
          <p:nvPr/>
        </p:nvSpPr>
        <p:spPr>
          <a:xfrm>
            <a:off x="468313" y="0"/>
            <a:ext cx="8229599" cy="1417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en-US" sz="3600" b="1" i="0" u="none" strike="noStrike" kern="1200" cap="none" spc="0" normalizeH="0" baseline="0" noProof="1">
                <a:ln w="9525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FFFF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Виртуальное путешествие </a:t>
            </a:r>
            <a:endParaRPr kumimoji="0" lang="ru-RU" altLang="en-US" sz="3600" b="1" i="0" u="none" strike="noStrike" kern="1200" cap="none" spc="0" normalizeH="0" baseline="0" noProof="1">
              <a:ln w="9525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CCFFFF"/>
              </a:solidFill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en-US" sz="3600" b="1" i="0" u="none" strike="noStrike" kern="1200" cap="none" spc="0" normalizeH="0" baseline="0" noProof="1">
                <a:ln w="9525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FFFF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"История создания книги"</a:t>
            </a:r>
            <a:endParaRPr kumimoji="0" lang="ru-RU" altLang="en-US" sz="3600" b="1" i="0" u="none" strike="noStrike" kern="1200" cap="none" spc="0" normalizeH="0" baseline="0" noProof="1">
              <a:ln w="9525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CCFFFF"/>
              </a:solidFill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5" name="Замещающее содержимое 84997" descr="и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31913" y="1916113"/>
            <a:ext cx="6408737" cy="3805237"/>
          </a:xfrm>
          <a:ln>
            <a:solidFill>
              <a:srgbClr val="0000FF"/>
            </a:solidFill>
            <a:miter/>
          </a:ln>
        </p:spPr>
      </p:pic>
      <p:sp>
        <p:nvSpPr>
          <p:cNvPr id="21506" name="Прямоугольник 84998"/>
          <p:cNvSpPr>
            <a:spLocks noTextEdit="1"/>
          </p:cNvSpPr>
          <p:nvPr/>
        </p:nvSpPr>
        <p:spPr>
          <a:xfrm>
            <a:off x="457200" y="333375"/>
            <a:ext cx="8507413" cy="1084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>
                <a:ln w="9525" cap="flat" cmpd="sng">
                  <a:solidFill>
                    <a:srgbClr val="00008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Восстановите текст древней книги "Пчела" </a:t>
            </a:r>
            <a:endParaRPr lang="ru-RU" altLang="en-US" sz="3600" b="1">
              <a:ln w="9525" cap="flat" cmpd="sng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CCFF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trip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29" name="Замещающее содержимое 72711" descr="21604782c392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87450" y="1557338"/>
            <a:ext cx="6983413" cy="4884737"/>
          </a:xfrm>
        </p:spPr>
      </p:pic>
      <p:sp>
        <p:nvSpPr>
          <p:cNvPr id="22530" name="Прямоугольник 72714"/>
          <p:cNvSpPr>
            <a:spLocks noTextEdit="1"/>
          </p:cNvSpPr>
          <p:nvPr/>
        </p:nvSpPr>
        <p:spPr>
          <a:xfrm>
            <a:off x="2627313" y="188913"/>
            <a:ext cx="360045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>
                <a:ln w="9525" cap="flat" cmpd="sng">
                  <a:solidFill>
                    <a:srgbClr val="00008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Россия</a:t>
            </a:r>
            <a:endParaRPr lang="ru-RU" altLang="en-US" sz="3600" b="1">
              <a:ln w="9525" cap="flat" cmpd="sng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trip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Picture 4" descr="в типографии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088" y="1916113"/>
            <a:ext cx="7559675" cy="444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7" name="Прямоугольник 13316"/>
          <p:cNvSpPr>
            <a:spLocks noTextEdit="1"/>
          </p:cNvSpPr>
          <p:nvPr/>
        </p:nvSpPr>
        <p:spPr>
          <a:xfrm>
            <a:off x="323850" y="260349"/>
            <a:ext cx="8445500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en-US" sz="3600" b="1" i="0" u="none" strike="noStrike" kern="1200" cap="none" spc="0" normalizeH="0" baseline="0" noProof="1">
                <a:ln w="9525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FFFF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Книгопечатная мастерская </a:t>
            </a:r>
            <a:endParaRPr kumimoji="0" lang="ru-RU" altLang="en-US" sz="3600" b="1" i="0" u="none" strike="noStrike" kern="1200" cap="none" spc="0" normalizeH="0" baseline="0" noProof="1">
              <a:ln w="9525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CCFFFF"/>
              </a:solidFill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en-US" sz="3600" b="1" i="0" u="none" strike="noStrike" kern="1200" cap="none" spc="0" normalizeH="0" baseline="0" noProof="1">
                <a:ln w="9525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FFFF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Ивана Фёдорова</a:t>
            </a:r>
            <a:endParaRPr kumimoji="0" lang="ru-RU" altLang="en-US" sz="3600" b="1" i="0" u="none" strike="noStrike" kern="1200" cap="none" spc="0" normalizeH="0" baseline="0" noProof="1">
              <a:ln w="9525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CCFFFF"/>
              </a:solidFill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</p:spTree>
  </p:cSld>
  <p:clrMapOvr>
    <a:masterClrMapping/>
  </p:clrMapOvr>
  <p:transition spd="med">
    <p:strip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7" name="Picture 4" descr="станок федоров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5875" y="1628775"/>
            <a:ext cx="3917950" cy="4752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8" name="Прямоугольник 14340"/>
          <p:cNvSpPr>
            <a:spLocks noTextEdit="1"/>
          </p:cNvSpPr>
          <p:nvPr/>
        </p:nvSpPr>
        <p:spPr>
          <a:xfrm>
            <a:off x="395288" y="260350"/>
            <a:ext cx="844550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>
                <a:ln w="9525" cap="flat" cmpd="sng">
                  <a:solidFill>
                    <a:srgbClr val="00008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Первый печатный станок</a:t>
            </a:r>
            <a:endParaRPr lang="ru-RU" altLang="en-US" sz="3600" b="1">
              <a:ln w="9525" cap="flat" cmpd="sng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CCFF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trip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1" name="Picture 4" descr="книга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8175" y="1557338"/>
            <a:ext cx="5256213" cy="3983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2" name="Прямоугольник 15365"/>
          <p:cNvSpPr>
            <a:spLocks noTextEdit="1"/>
          </p:cNvSpPr>
          <p:nvPr/>
        </p:nvSpPr>
        <p:spPr>
          <a:xfrm>
            <a:off x="395288" y="260350"/>
            <a:ext cx="844550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>
                <a:ln w="9525" cap="flat" cmpd="sng">
                  <a:solidFill>
                    <a:srgbClr val="00008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Первая печатная книга</a:t>
            </a:r>
            <a:endParaRPr lang="ru-RU" altLang="en-US" sz="3600" b="1">
              <a:ln w="9525" cap="flat" cmpd="sng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CCFF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367" name="Прямоугольник 15366"/>
          <p:cNvSpPr/>
          <p:nvPr/>
        </p:nvSpPr>
        <p:spPr>
          <a:xfrm>
            <a:off x="3348038" y="5589588"/>
            <a:ext cx="2743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en-US" sz="3600" b="1" i="0" u="none" strike="noStrike" kern="1200" cap="none" spc="0" normalizeH="0" baseline="0" noProof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"Апостолы"</a:t>
            </a:r>
            <a:endParaRPr kumimoji="0" lang="ru-RU" altLang="en-US" sz="3600" b="1" i="0" u="none" strike="noStrike" kern="1200" cap="none" spc="0" normalizeH="0" baseline="0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en-US" sz="3600" b="1" i="0" u="none" strike="noStrike" kern="1200" cap="none" spc="0" normalizeH="0" baseline="0" noProof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16 век</a:t>
            </a:r>
            <a:endParaRPr kumimoji="0" lang="ru-RU" altLang="en-US" sz="3600" b="1" i="0" u="none" strike="noStrike" kern="1200" cap="none" spc="0" normalizeH="0" baseline="0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</p:spTree>
  </p:cSld>
  <p:clrMapOvr>
    <a:masterClrMapping/>
  </p:clrMapOvr>
  <p:transition spd="med">
    <p:strip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5" name="Замещающее содержимое 16389" descr="ПАМЯТНИК И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27313" y="1557338"/>
            <a:ext cx="3722687" cy="4968875"/>
          </a:xfrm>
        </p:spPr>
      </p:pic>
      <p:sp>
        <p:nvSpPr>
          <p:cNvPr id="16392" name="Прямоугольник 16391"/>
          <p:cNvSpPr>
            <a:spLocks noTextEdit="1"/>
          </p:cNvSpPr>
          <p:nvPr/>
        </p:nvSpPr>
        <p:spPr>
          <a:xfrm>
            <a:off x="539750" y="260350"/>
            <a:ext cx="8316913" cy="1211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en-US" sz="3600" b="1" i="0" u="none" strike="noStrike" kern="1200" cap="none" spc="0" normalizeH="0" baseline="0" noProof="1">
                <a:ln w="9525" cap="flat" cmpd="sng">
                  <a:solidFill>
                    <a:srgbClr val="000080">
                      <a:alpha val="10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FFFF">
                    <a:alpha val="100000"/>
                  </a:srgbClr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Памятник первопечатнику</a:t>
            </a:r>
            <a:endParaRPr kumimoji="0" lang="ru-RU" altLang="en-US" sz="3600" b="1" i="0" u="none" strike="noStrike" kern="1200" cap="none" spc="0" normalizeH="0" baseline="0" noProof="1">
              <a:ln w="9525" cap="flat" cmpd="sng">
                <a:solidFill>
                  <a:srgbClr val="000080">
                    <a:alpha val="100000"/>
                  </a:srgbClr>
                </a:solidFill>
                <a:prstDash val="solid"/>
                <a:headEnd type="none" w="med" len="med"/>
                <a:tailEnd type="none" w="med" len="med"/>
              </a:ln>
              <a:solidFill>
                <a:srgbClr val="CCFFFF">
                  <a:alpha val="100000"/>
                </a:srgbClr>
              </a:solidFill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en-US" sz="3600" b="1" i="0" u="none" strike="noStrike" kern="1200" cap="none" spc="0" normalizeH="0" baseline="0" noProof="1">
                <a:ln w="9525" cap="flat" cmpd="sng">
                  <a:solidFill>
                    <a:srgbClr val="000080">
                      <a:alpha val="10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FFFF">
                    <a:alpha val="100000"/>
                  </a:srgbClr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Ивану Фёдорову</a:t>
            </a:r>
            <a:endParaRPr kumimoji="0" lang="ru-RU" altLang="en-US" sz="3600" b="1" i="0" u="none" strike="noStrike" kern="1200" cap="none" spc="0" normalizeH="0" baseline="0" noProof="1">
              <a:ln w="9525" cap="flat" cmpd="sng">
                <a:solidFill>
                  <a:srgbClr val="000080">
                    <a:alpha val="100000"/>
                  </a:srgbClr>
                </a:solidFill>
                <a:prstDash val="solid"/>
                <a:headEnd type="none" w="med" len="med"/>
                <a:tailEnd type="none" w="med" len="med"/>
              </a:ln>
              <a:solidFill>
                <a:srgbClr val="CCFFFF">
                  <a:alpha val="100000"/>
                </a:srgbClr>
              </a:solidFill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</p:spTree>
  </p:cSld>
  <p:clrMapOvr>
    <a:masterClrMapping/>
  </p:clrMapOvr>
  <p:transition spd="med">
    <p:strip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8606" name="Замещающее содержимое 18605"/>
          <p:cNvGraphicFramePr/>
          <p:nvPr>
            <p:ph idx="4294967295"/>
          </p:nvPr>
        </p:nvGraphicFramePr>
        <p:xfrm>
          <a:off x="468313" y="1125538"/>
          <a:ext cx="8280400" cy="5327650"/>
        </p:xfrm>
        <a:graphic>
          <a:graphicData uri="http://schemas.openxmlformats.org/drawingml/2006/table">
            <a:tbl>
              <a:tblPr/>
              <a:tblGrid>
                <a:gridCol w="590550"/>
                <a:gridCol w="593725"/>
                <a:gridCol w="588963"/>
                <a:gridCol w="593725"/>
                <a:gridCol w="590550"/>
                <a:gridCol w="593725"/>
                <a:gridCol w="590550"/>
                <a:gridCol w="587375"/>
                <a:gridCol w="593725"/>
                <a:gridCol w="590550"/>
                <a:gridCol w="593725"/>
                <a:gridCol w="727075"/>
                <a:gridCol w="455612"/>
                <a:gridCol w="590550"/>
              </a:tblGrid>
              <a:tr h="66675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chemeClr val="accent2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chemeClr val="accent2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chemeClr val="accent2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chemeClr val="accent2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chemeClr val="accent2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chemeClr val="accent2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chemeClr val="accent2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chemeClr val="accent2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chemeClr val="accent2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chemeClr val="accent2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chemeClr val="accent2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chemeClr val="accent2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chemeClr val="accent2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chemeClr val="accent2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chemeClr val="accent2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chemeClr val="accent1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chemeClr val="accent2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eaLnBrk="1" fontAlgn="b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sz="1000">
                          <a:solidFill>
                            <a:srgbClr val="CC33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cs typeface="Arial" panose="020B0604020202020204" pitchFamily="34" charset="0"/>
                        </a:rPr>
                        <a:t> </a:t>
                      </a:r>
                      <a:endParaRPr lang="ru-RU" altLang="en-US" sz="180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eaLnBrk="1" fontAlgn="b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sz="1000">
                          <a:solidFill>
                            <a:srgbClr val="CC33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cs typeface="Arial" panose="020B0604020202020204" pitchFamily="34" charset="0"/>
                        </a:rPr>
                        <a:t> </a:t>
                      </a:r>
                      <a:endParaRPr lang="ru-RU" altLang="en-US" sz="180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eaLnBrk="1" fontAlgn="b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sz="1000">
                          <a:solidFill>
                            <a:srgbClr val="CC33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cs typeface="Arial" panose="020B0604020202020204" pitchFamily="34" charset="0"/>
                        </a:rPr>
                        <a:t> </a:t>
                      </a:r>
                      <a:endParaRPr lang="ru-RU" altLang="en-US" sz="180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eaLnBrk="1" fontAlgn="b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sz="1000">
                          <a:solidFill>
                            <a:srgbClr val="CC33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cs typeface="Arial" panose="020B0604020202020204" pitchFamily="34" charset="0"/>
                        </a:rPr>
                        <a:t> </a:t>
                      </a:r>
                      <a:endParaRPr lang="ru-RU" altLang="en-US" sz="180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eaLnBrk="1" fontAlgn="b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sz="1000">
                          <a:solidFill>
                            <a:srgbClr val="CC33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cs typeface="Arial" panose="020B0604020202020204" pitchFamily="34" charset="0"/>
                        </a:rPr>
                        <a:t> </a:t>
                      </a:r>
                      <a:endParaRPr lang="ru-RU" altLang="en-US" sz="180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eaLnBrk="1" fontAlgn="b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sz="1000">
                          <a:solidFill>
                            <a:srgbClr val="CC33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cs typeface="Arial" panose="020B0604020202020204" pitchFamily="34" charset="0"/>
                        </a:rPr>
                        <a:t> </a:t>
                      </a:r>
                      <a:endParaRPr lang="ru-RU" altLang="en-US" sz="180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2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eaLnBrk="1" fontAlgn="b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sz="1000">
                          <a:solidFill>
                            <a:schemeClr val="accent2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cs typeface="Arial" panose="020B0604020202020204" pitchFamily="34" charset="0"/>
                        </a:rPr>
                        <a:t> </a:t>
                      </a:r>
                      <a:endParaRPr lang="ru-RU" altLang="en-US" sz="1800">
                        <a:solidFill>
                          <a:schemeClr val="accent2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eaLnBrk="1" fontAlgn="b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sz="1000">
                          <a:solidFill>
                            <a:srgbClr val="CC33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cs typeface="Arial" panose="020B0604020202020204" pitchFamily="34" charset="0"/>
                        </a:rPr>
                        <a:t> </a:t>
                      </a:r>
                      <a:endParaRPr lang="ru-RU" altLang="en-US" sz="180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eaLnBrk="1" fontAlgn="b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sz="1000">
                          <a:solidFill>
                            <a:srgbClr val="CC33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cs typeface="Arial" panose="020B0604020202020204" pitchFamily="34" charset="0"/>
                        </a:rPr>
                        <a:t> </a:t>
                      </a:r>
                      <a:endParaRPr lang="ru-RU" altLang="en-US" sz="180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eaLnBrk="1" fontAlgn="b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sz="1000">
                          <a:solidFill>
                            <a:srgbClr val="CC33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cs typeface="Arial" panose="020B0604020202020204" pitchFamily="34" charset="0"/>
                        </a:rPr>
                        <a:t> </a:t>
                      </a:r>
                      <a:endParaRPr lang="ru-RU" altLang="en-US" sz="180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eaLnBrk="1" fontAlgn="b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sz="1000">
                          <a:solidFill>
                            <a:srgbClr val="CC33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cs typeface="Arial" panose="020B0604020202020204" pitchFamily="34" charset="0"/>
                        </a:rPr>
                        <a:t> </a:t>
                      </a:r>
                      <a:endParaRPr lang="ru-RU" altLang="en-US" sz="180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eaLnBrk="1" fontAlgn="b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sz="1000">
                          <a:solidFill>
                            <a:srgbClr val="CC33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cs typeface="Arial" panose="020B0604020202020204" pitchFamily="34" charset="0"/>
                        </a:rPr>
                        <a:t> </a:t>
                      </a:r>
                      <a:endParaRPr lang="ru-RU" altLang="en-US" sz="180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eaLnBrk="1" fontAlgn="b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sz="1000">
                          <a:solidFill>
                            <a:srgbClr val="CC33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cs typeface="Arial" panose="020B0604020202020204" pitchFamily="34" charset="0"/>
                        </a:rPr>
                        <a:t> </a:t>
                      </a:r>
                      <a:endParaRPr lang="ru-RU" altLang="en-US" sz="180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eaLnBrk="1" fontAlgn="b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sz="1000">
                          <a:solidFill>
                            <a:srgbClr val="CC33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cs typeface="Arial" panose="020B0604020202020204" pitchFamily="34" charset="0"/>
                        </a:rPr>
                        <a:t> </a:t>
                      </a:r>
                      <a:endParaRPr lang="ru-RU" altLang="en-US" sz="180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eaLnBrk="1" fontAlgn="b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sz="1000">
                          <a:solidFill>
                            <a:srgbClr val="CC33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cs typeface="Arial" panose="020B0604020202020204" pitchFamily="34" charset="0"/>
                        </a:rPr>
                        <a:t> </a:t>
                      </a:r>
                      <a:endParaRPr lang="ru-RU" altLang="en-US" sz="180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chemeClr val="accent2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eaLnBrk="1" fontAlgn="b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sz="1000">
                          <a:solidFill>
                            <a:srgbClr val="CC33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cs typeface="Arial" panose="020B0604020202020204" pitchFamily="34" charset="0"/>
                        </a:rPr>
                        <a:t> </a:t>
                      </a:r>
                      <a:endParaRPr lang="ru-RU" altLang="en-US" sz="180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eaLnBrk="1" fontAlgn="b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sz="1000">
                          <a:solidFill>
                            <a:srgbClr val="CC33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cs typeface="Arial" panose="020B0604020202020204" pitchFamily="34" charset="0"/>
                        </a:rPr>
                        <a:t> </a:t>
                      </a:r>
                      <a:endParaRPr lang="ru-RU" altLang="en-US" sz="180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eaLnBrk="1" fontAlgn="b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sz="1000">
                          <a:solidFill>
                            <a:srgbClr val="CC33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cs typeface="Arial" panose="020B0604020202020204" pitchFamily="34" charset="0"/>
                        </a:rPr>
                        <a:t> </a:t>
                      </a:r>
                      <a:endParaRPr lang="ru-RU" altLang="en-US" sz="180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eaLnBrk="1" fontAlgn="b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sz="1000">
                          <a:solidFill>
                            <a:srgbClr val="CC33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cs typeface="Arial" panose="020B0604020202020204" pitchFamily="34" charset="0"/>
                        </a:rPr>
                        <a:t> </a:t>
                      </a:r>
                      <a:endParaRPr lang="ru-RU" altLang="en-US" sz="180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eaLnBrk="1" fontAlgn="b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sz="1000">
                          <a:solidFill>
                            <a:srgbClr val="CC33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cs typeface="Arial" panose="020B0604020202020204" pitchFamily="34" charset="0"/>
                        </a:rPr>
                        <a:t> </a:t>
                      </a:r>
                      <a:endParaRPr lang="ru-RU" altLang="en-US" sz="180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chemeClr val="accent2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eaLnBrk="1" fontAlgn="b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sz="1000">
                          <a:solidFill>
                            <a:srgbClr val="CC33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cs typeface="Arial" panose="020B0604020202020204" pitchFamily="34" charset="0"/>
                        </a:rPr>
                        <a:t> </a:t>
                      </a:r>
                      <a:endParaRPr lang="ru-RU" altLang="en-US" sz="180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eaLnBrk="1" fontAlgn="b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sz="1000">
                          <a:solidFill>
                            <a:srgbClr val="CC33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cs typeface="Arial" panose="020B0604020202020204" pitchFamily="34" charset="0"/>
                        </a:rPr>
                        <a:t> </a:t>
                      </a:r>
                      <a:endParaRPr lang="ru-RU" altLang="en-US" sz="180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eaLnBrk="1" fontAlgn="b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sz="1000">
                          <a:solidFill>
                            <a:srgbClr val="CC33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cs typeface="Arial" panose="020B0604020202020204" pitchFamily="34" charset="0"/>
                        </a:rPr>
                        <a:t> </a:t>
                      </a:r>
                      <a:endParaRPr lang="ru-RU" altLang="en-US" sz="180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eaLnBrk="1" fontAlgn="b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endParaRPr lang="ru-RU" altLang="en-US" b="1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eaLnBrk="1" fontAlgn="b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sz="1000">
                          <a:solidFill>
                            <a:srgbClr val="CC33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cs typeface="Arial" panose="020B0604020202020204" pitchFamily="34" charset="0"/>
                        </a:rPr>
                        <a:t> </a:t>
                      </a:r>
                      <a:endParaRPr lang="ru-RU" altLang="en-US" sz="180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eaLnBrk="1" fontAlgn="b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sz="1000">
                          <a:solidFill>
                            <a:srgbClr val="CC33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cs typeface="Arial" panose="020B0604020202020204" pitchFamily="34" charset="0"/>
                        </a:rPr>
                        <a:t> </a:t>
                      </a:r>
                      <a:endParaRPr lang="ru-RU" altLang="en-US" sz="180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chemeClr val="accent2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eaLnBrk="1" fontAlgn="b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sz="1000">
                          <a:solidFill>
                            <a:srgbClr val="CC33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cs typeface="Arial" panose="020B0604020202020204" pitchFamily="34" charset="0"/>
                        </a:rPr>
                        <a:t> </a:t>
                      </a:r>
                      <a:endParaRPr lang="ru-RU" altLang="en-US" sz="180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eaLnBrk="1" fontAlgn="b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sz="1000">
                          <a:solidFill>
                            <a:srgbClr val="CC33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cs typeface="Arial" panose="020B0604020202020204" pitchFamily="34" charset="0"/>
                        </a:rPr>
                        <a:t> </a:t>
                      </a:r>
                      <a:endParaRPr lang="ru-RU" altLang="en-US" sz="180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eaLnBrk="1" fontAlgn="b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sz="1000">
                          <a:solidFill>
                            <a:srgbClr val="CC33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cs typeface="Arial" panose="020B0604020202020204" pitchFamily="34" charset="0"/>
                        </a:rPr>
                        <a:t> </a:t>
                      </a:r>
                      <a:endParaRPr lang="ru-RU" altLang="en-US" sz="180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eaLnBrk="1" fontAlgn="b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sz="1000">
                          <a:solidFill>
                            <a:srgbClr val="CC33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cs typeface="Arial" panose="020B0604020202020204" pitchFamily="34" charset="0"/>
                        </a:rPr>
                        <a:t> </a:t>
                      </a:r>
                      <a:endParaRPr lang="ru-RU" altLang="en-US" sz="180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eaLnBrk="1" fontAlgn="b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sz="1000">
                          <a:solidFill>
                            <a:srgbClr val="CC33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cs typeface="Arial" panose="020B0604020202020204" pitchFamily="34" charset="0"/>
                        </a:rPr>
                        <a:t> </a:t>
                      </a:r>
                      <a:endParaRPr lang="ru-RU" altLang="en-US" sz="180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eaLnBrk="1" fontAlgn="b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sz="1000">
                          <a:solidFill>
                            <a:srgbClr val="CC33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cs typeface="Arial" panose="020B0604020202020204" pitchFamily="34" charset="0"/>
                        </a:rPr>
                        <a:t> </a:t>
                      </a:r>
                      <a:endParaRPr lang="ru-RU" altLang="en-US" sz="180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eaLnBrk="1" fontAlgn="b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sz="1000">
                          <a:solidFill>
                            <a:srgbClr val="CC33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cs typeface="Arial" panose="020B0604020202020204" pitchFamily="34" charset="0"/>
                        </a:rPr>
                        <a:t> </a:t>
                      </a:r>
                      <a:endParaRPr lang="ru-RU" altLang="en-US" sz="180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2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chemeClr val="accent2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ru-RU" altLang="en-US" dirty="0">
                        <a:solidFill>
                          <a:srgbClr val="CC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826" name="Text Box 346"/>
          <p:cNvSpPr txBox="1"/>
          <p:nvPr/>
        </p:nvSpPr>
        <p:spPr>
          <a:xfrm>
            <a:off x="1763713" y="2492375"/>
            <a:ext cx="433387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ru-RU" altLang="zh-CN" sz="3200" b="1">
                <a:latin typeface="Arial" panose="020B0604020202020204" pitchFamily="34" charset="0"/>
              </a:rPr>
              <a:t>с</a:t>
            </a:r>
            <a:endParaRPr lang="ru-RU" altLang="zh-CN" sz="3200" b="1">
              <a:latin typeface="Arial" panose="020B0604020202020204" pitchFamily="34" charset="0"/>
            </a:endParaRPr>
          </a:p>
        </p:txBody>
      </p:sp>
      <p:sp>
        <p:nvSpPr>
          <p:cNvPr id="20827" name="Text Box 347"/>
          <p:cNvSpPr txBox="1"/>
          <p:nvPr/>
        </p:nvSpPr>
        <p:spPr>
          <a:xfrm>
            <a:off x="2268538" y="2492375"/>
            <a:ext cx="433387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ru-RU" altLang="zh-CN" sz="3200" b="1">
                <a:latin typeface="Arial" panose="020B0604020202020204" pitchFamily="34" charset="0"/>
              </a:rPr>
              <a:t>в</a:t>
            </a:r>
            <a:endParaRPr lang="ru-RU" altLang="zh-CN" sz="3200" b="1">
              <a:latin typeface="Arial" panose="020B0604020202020204" pitchFamily="34" charset="0"/>
            </a:endParaRPr>
          </a:p>
        </p:txBody>
      </p:sp>
      <p:sp>
        <p:nvSpPr>
          <p:cNvPr id="20828" name="Text Box 348"/>
          <p:cNvSpPr txBox="1"/>
          <p:nvPr/>
        </p:nvSpPr>
        <p:spPr>
          <a:xfrm>
            <a:off x="4140200" y="2492375"/>
            <a:ext cx="433388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ru-RU" altLang="zh-CN" sz="3200" b="1">
                <a:latin typeface="Arial" panose="020B0604020202020204" pitchFamily="34" charset="0"/>
              </a:rPr>
              <a:t>о</a:t>
            </a:r>
            <a:endParaRPr lang="ru-RU" altLang="zh-CN" sz="3200" b="1">
              <a:latin typeface="Arial" panose="020B0604020202020204" pitchFamily="34" charset="0"/>
            </a:endParaRPr>
          </a:p>
        </p:txBody>
      </p:sp>
      <p:sp>
        <p:nvSpPr>
          <p:cNvPr id="20829" name="Text Box 349"/>
          <p:cNvSpPr txBox="1"/>
          <p:nvPr/>
        </p:nvSpPr>
        <p:spPr>
          <a:xfrm>
            <a:off x="4643438" y="2492375"/>
            <a:ext cx="433387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ru-RU" altLang="zh-CN" sz="3200" b="1">
                <a:solidFill>
                  <a:srgbClr val="FFFF00"/>
                </a:solidFill>
                <a:latin typeface="Arial" panose="020B0604020202020204" pitchFamily="34" charset="0"/>
              </a:rPr>
              <a:t>к</a:t>
            </a:r>
            <a:endParaRPr lang="ru-RU" altLang="zh-CN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0830" name="Text Box 350"/>
          <p:cNvSpPr txBox="1"/>
          <p:nvPr/>
        </p:nvSpPr>
        <p:spPr>
          <a:xfrm>
            <a:off x="7740650" y="5157788"/>
            <a:ext cx="433388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ru-RU" altLang="zh-CN" sz="3200" b="1">
                <a:latin typeface="Arial" panose="020B0604020202020204" pitchFamily="34" charset="0"/>
              </a:rPr>
              <a:t>с</a:t>
            </a:r>
            <a:endParaRPr lang="ru-RU" altLang="zh-CN" sz="3200" b="1">
              <a:latin typeface="Arial" panose="020B0604020202020204" pitchFamily="34" charset="0"/>
            </a:endParaRPr>
          </a:p>
        </p:txBody>
      </p:sp>
      <p:sp>
        <p:nvSpPr>
          <p:cNvPr id="27835" name="Text Box 351"/>
          <p:cNvSpPr txBox="1"/>
          <p:nvPr/>
        </p:nvSpPr>
        <p:spPr>
          <a:xfrm>
            <a:off x="3132138" y="2781300"/>
            <a:ext cx="431800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endParaRPr lang="ru-RU" altLang="zh-CN" dirty="0">
              <a:latin typeface="Arial" panose="020B0604020202020204" pitchFamily="34" charset="0"/>
            </a:endParaRPr>
          </a:p>
        </p:txBody>
      </p:sp>
      <p:sp>
        <p:nvSpPr>
          <p:cNvPr id="20832" name="Text Box 352"/>
          <p:cNvSpPr txBox="1"/>
          <p:nvPr/>
        </p:nvSpPr>
        <p:spPr>
          <a:xfrm>
            <a:off x="3492500" y="3141663"/>
            <a:ext cx="433388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ru-RU" altLang="zh-CN" sz="3200" b="1">
                <a:latin typeface="Arial" panose="020B0604020202020204" pitchFamily="34" charset="0"/>
              </a:rPr>
              <a:t>м</a:t>
            </a:r>
            <a:endParaRPr lang="ru-RU" altLang="zh-CN" sz="3200" b="1">
              <a:latin typeface="Arial" panose="020B0604020202020204" pitchFamily="34" charset="0"/>
            </a:endParaRPr>
          </a:p>
        </p:txBody>
      </p:sp>
      <p:sp>
        <p:nvSpPr>
          <p:cNvPr id="20833" name="Text Box 353"/>
          <p:cNvSpPr txBox="1"/>
          <p:nvPr/>
        </p:nvSpPr>
        <p:spPr>
          <a:xfrm>
            <a:off x="4140200" y="3141663"/>
            <a:ext cx="433388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ru-RU" altLang="zh-CN" sz="3200" b="1">
                <a:latin typeface="Arial" panose="020B0604020202020204" pitchFamily="34" charset="0"/>
              </a:rPr>
              <a:t>е</a:t>
            </a:r>
            <a:endParaRPr lang="ru-RU" altLang="zh-CN" sz="3200" b="1">
              <a:latin typeface="Arial" panose="020B0604020202020204" pitchFamily="34" charset="0"/>
            </a:endParaRPr>
          </a:p>
        </p:txBody>
      </p:sp>
      <p:sp>
        <p:nvSpPr>
          <p:cNvPr id="20834" name="Text Box 354"/>
          <p:cNvSpPr txBox="1"/>
          <p:nvPr/>
        </p:nvSpPr>
        <p:spPr>
          <a:xfrm>
            <a:off x="4716463" y="3141663"/>
            <a:ext cx="433387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ru-RU" altLang="zh-CN" sz="3200" b="1">
                <a:solidFill>
                  <a:srgbClr val="FFFF00"/>
                </a:solidFill>
                <a:latin typeface="Arial" panose="020B0604020202020204" pitchFamily="34" charset="0"/>
              </a:rPr>
              <a:t>н</a:t>
            </a:r>
            <a:endParaRPr lang="ru-RU" altLang="zh-CN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0835" name="Text Box 355"/>
          <p:cNvSpPr txBox="1"/>
          <p:nvPr/>
        </p:nvSpPr>
        <p:spPr>
          <a:xfrm>
            <a:off x="5292725" y="3141663"/>
            <a:ext cx="433388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ru-RU" altLang="zh-CN" sz="3200" b="1">
                <a:latin typeface="Arial" panose="020B0604020202020204" pitchFamily="34" charset="0"/>
              </a:rPr>
              <a:t>т</a:t>
            </a:r>
            <a:endParaRPr lang="ru-RU" altLang="zh-CN" sz="3200" b="1">
              <a:latin typeface="Arial" panose="020B0604020202020204" pitchFamily="34" charset="0"/>
            </a:endParaRPr>
          </a:p>
        </p:txBody>
      </p:sp>
      <p:sp>
        <p:nvSpPr>
          <p:cNvPr id="20836" name="Text Box 356"/>
          <p:cNvSpPr txBox="1"/>
          <p:nvPr/>
        </p:nvSpPr>
        <p:spPr>
          <a:xfrm>
            <a:off x="2916238" y="2492375"/>
            <a:ext cx="433387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ru-RU" altLang="zh-CN" sz="3200" b="1">
                <a:latin typeface="Arial" panose="020B0604020202020204" pitchFamily="34" charset="0"/>
              </a:rPr>
              <a:t>и</a:t>
            </a:r>
            <a:endParaRPr lang="ru-RU" altLang="zh-CN" sz="3200" b="1">
              <a:latin typeface="Arial" panose="020B0604020202020204" pitchFamily="34" charset="0"/>
            </a:endParaRPr>
          </a:p>
        </p:txBody>
      </p:sp>
      <p:sp>
        <p:nvSpPr>
          <p:cNvPr id="20837" name="Text Box 357"/>
          <p:cNvSpPr txBox="1"/>
          <p:nvPr/>
        </p:nvSpPr>
        <p:spPr>
          <a:xfrm>
            <a:off x="3492500" y="2492375"/>
            <a:ext cx="433388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ru-RU" altLang="zh-CN" sz="3200" b="1">
                <a:latin typeface="Arial" panose="020B0604020202020204" pitchFamily="34" charset="0"/>
              </a:rPr>
              <a:t>т</a:t>
            </a:r>
            <a:endParaRPr lang="ru-RU" altLang="zh-CN" sz="3200" b="1">
              <a:latin typeface="Arial" panose="020B0604020202020204" pitchFamily="34" charset="0"/>
            </a:endParaRPr>
          </a:p>
        </p:txBody>
      </p:sp>
      <p:sp>
        <p:nvSpPr>
          <p:cNvPr id="20838" name="Text Box 358"/>
          <p:cNvSpPr txBox="1"/>
          <p:nvPr/>
        </p:nvSpPr>
        <p:spPr>
          <a:xfrm>
            <a:off x="2916238" y="4437063"/>
            <a:ext cx="433387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ru-RU" altLang="zh-CN" sz="3200" b="1">
                <a:latin typeface="Arial" panose="020B0604020202020204" pitchFamily="34" charset="0"/>
              </a:rPr>
              <a:t>у</a:t>
            </a:r>
            <a:endParaRPr lang="ru-RU" altLang="zh-CN" sz="3200" b="1">
              <a:latin typeface="Arial" panose="020B0604020202020204" pitchFamily="34" charset="0"/>
            </a:endParaRPr>
          </a:p>
        </p:txBody>
      </p:sp>
      <p:sp>
        <p:nvSpPr>
          <p:cNvPr id="20839" name="Text Box 359"/>
          <p:cNvSpPr txBox="1"/>
          <p:nvPr/>
        </p:nvSpPr>
        <p:spPr>
          <a:xfrm>
            <a:off x="1763713" y="3141663"/>
            <a:ext cx="433387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ru-RU" altLang="zh-CN" sz="3200" b="1">
                <a:latin typeface="Arial" panose="020B0604020202020204" pitchFamily="34" charset="0"/>
              </a:rPr>
              <a:t>р</a:t>
            </a:r>
            <a:endParaRPr lang="ru-RU" altLang="zh-CN" sz="3200" b="1">
              <a:latin typeface="Arial" panose="020B0604020202020204" pitchFamily="34" charset="0"/>
            </a:endParaRPr>
          </a:p>
        </p:txBody>
      </p:sp>
      <p:sp>
        <p:nvSpPr>
          <p:cNvPr id="20840" name="Text Box 360"/>
          <p:cNvSpPr txBox="1"/>
          <p:nvPr/>
        </p:nvSpPr>
        <p:spPr>
          <a:xfrm>
            <a:off x="1116013" y="3141663"/>
            <a:ext cx="433387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ru-RU" altLang="zh-CN" sz="3200" b="1">
                <a:latin typeface="Arial" panose="020B0604020202020204" pitchFamily="34" charset="0"/>
              </a:rPr>
              <a:t>е</a:t>
            </a:r>
            <a:endParaRPr lang="ru-RU" altLang="zh-CN" sz="3200" b="1">
              <a:latin typeface="Arial" panose="020B0604020202020204" pitchFamily="34" charset="0"/>
            </a:endParaRPr>
          </a:p>
        </p:txBody>
      </p:sp>
      <p:sp>
        <p:nvSpPr>
          <p:cNvPr id="20841" name="Text Box 361"/>
          <p:cNvSpPr txBox="1"/>
          <p:nvPr/>
        </p:nvSpPr>
        <p:spPr>
          <a:xfrm>
            <a:off x="5219700" y="3789363"/>
            <a:ext cx="433388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ru-RU" altLang="zh-CN" sz="3200" b="1">
                <a:latin typeface="Arial" panose="020B0604020202020204" pitchFamily="34" charset="0"/>
              </a:rPr>
              <a:t>н</a:t>
            </a:r>
            <a:endParaRPr lang="ru-RU" altLang="zh-CN" sz="3200" b="1">
              <a:latin typeface="Arial" panose="020B0604020202020204" pitchFamily="34" charset="0"/>
            </a:endParaRPr>
          </a:p>
        </p:txBody>
      </p:sp>
      <p:sp>
        <p:nvSpPr>
          <p:cNvPr id="20842" name="Text Box 362"/>
          <p:cNvSpPr txBox="1"/>
          <p:nvPr/>
        </p:nvSpPr>
        <p:spPr>
          <a:xfrm>
            <a:off x="5795963" y="3789363"/>
            <a:ext cx="433387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ru-RU" altLang="zh-CN" sz="3200" b="1">
                <a:latin typeface="Arial" panose="020B0604020202020204" pitchFamily="34" charset="0"/>
              </a:rPr>
              <a:t>а</a:t>
            </a:r>
            <a:endParaRPr lang="ru-RU" altLang="zh-CN" sz="3200" b="1">
              <a:latin typeface="Arial" panose="020B0604020202020204" pitchFamily="34" charset="0"/>
            </a:endParaRPr>
          </a:p>
        </p:txBody>
      </p:sp>
      <p:sp>
        <p:nvSpPr>
          <p:cNvPr id="20843" name="Text Box 363"/>
          <p:cNvSpPr txBox="1"/>
          <p:nvPr/>
        </p:nvSpPr>
        <p:spPr>
          <a:xfrm>
            <a:off x="611188" y="3141663"/>
            <a:ext cx="433387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ru-RU" altLang="zh-CN" sz="3200" b="1">
                <a:latin typeface="Arial" panose="020B0604020202020204" pitchFamily="34" charset="0"/>
              </a:rPr>
              <a:t>п</a:t>
            </a:r>
            <a:endParaRPr lang="ru-RU" altLang="zh-CN" sz="3200" b="1">
              <a:latin typeface="Arial" panose="020B0604020202020204" pitchFamily="34" charset="0"/>
            </a:endParaRPr>
          </a:p>
        </p:txBody>
      </p:sp>
      <p:sp>
        <p:nvSpPr>
          <p:cNvPr id="20844" name="Text Box 364"/>
          <p:cNvSpPr txBox="1"/>
          <p:nvPr/>
        </p:nvSpPr>
        <p:spPr>
          <a:xfrm>
            <a:off x="7092950" y="5157788"/>
            <a:ext cx="433388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ru-RU" altLang="zh-CN" sz="3200" b="1">
                <a:latin typeface="Arial" panose="020B0604020202020204" pitchFamily="34" charset="0"/>
              </a:rPr>
              <a:t>у</a:t>
            </a:r>
            <a:endParaRPr lang="ru-RU" altLang="zh-CN" sz="3200" b="1">
              <a:latin typeface="Arial" panose="020B0604020202020204" pitchFamily="34" charset="0"/>
            </a:endParaRPr>
          </a:p>
        </p:txBody>
      </p:sp>
      <p:sp>
        <p:nvSpPr>
          <p:cNvPr id="20845" name="Text Box 365"/>
          <p:cNvSpPr txBox="1"/>
          <p:nvPr/>
        </p:nvSpPr>
        <p:spPr>
          <a:xfrm>
            <a:off x="2339975" y="3141663"/>
            <a:ext cx="433388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ru-RU" altLang="zh-CN" sz="3200" b="1">
                <a:latin typeface="Arial" panose="020B0604020202020204" pitchFamily="34" charset="0"/>
              </a:rPr>
              <a:t>г</a:t>
            </a:r>
            <a:endParaRPr lang="ru-RU" altLang="zh-CN" sz="3200" b="1">
              <a:latin typeface="Arial" panose="020B0604020202020204" pitchFamily="34" charset="0"/>
            </a:endParaRPr>
          </a:p>
        </p:txBody>
      </p:sp>
      <p:sp>
        <p:nvSpPr>
          <p:cNvPr id="20847" name="Text Box 367"/>
          <p:cNvSpPr txBox="1"/>
          <p:nvPr/>
        </p:nvSpPr>
        <p:spPr>
          <a:xfrm>
            <a:off x="3635375" y="3789363"/>
            <a:ext cx="433388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ru-RU" altLang="zh-CN" sz="3200" b="1">
                <a:latin typeface="Arial" panose="020B0604020202020204" pitchFamily="34" charset="0"/>
              </a:rPr>
              <a:t>г</a:t>
            </a:r>
            <a:endParaRPr lang="ru-RU" altLang="zh-CN" sz="3200" b="1">
              <a:latin typeface="Arial" panose="020B0604020202020204" pitchFamily="34" charset="0"/>
            </a:endParaRPr>
          </a:p>
        </p:txBody>
      </p:sp>
      <p:sp>
        <p:nvSpPr>
          <p:cNvPr id="20848" name="Text Box 368"/>
          <p:cNvSpPr txBox="1"/>
          <p:nvPr/>
        </p:nvSpPr>
        <p:spPr>
          <a:xfrm>
            <a:off x="4140200" y="3789363"/>
            <a:ext cx="433388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ru-RU" altLang="zh-CN" sz="3200" b="1">
                <a:latin typeface="Arial" panose="020B0604020202020204" pitchFamily="34" charset="0"/>
              </a:rPr>
              <a:t>л</a:t>
            </a:r>
            <a:endParaRPr lang="ru-RU" altLang="zh-CN" sz="3200" b="1">
              <a:latin typeface="Arial" panose="020B0604020202020204" pitchFamily="34" charset="0"/>
            </a:endParaRPr>
          </a:p>
        </p:txBody>
      </p:sp>
      <p:sp>
        <p:nvSpPr>
          <p:cNvPr id="20849" name="Text Box 369"/>
          <p:cNvSpPr txBox="1"/>
          <p:nvPr/>
        </p:nvSpPr>
        <p:spPr>
          <a:xfrm>
            <a:off x="4716463" y="3789363"/>
            <a:ext cx="433387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ru-RU" altLang="zh-CN" sz="3200" b="1">
                <a:solidFill>
                  <a:srgbClr val="FFFF00"/>
                </a:solidFill>
                <a:latin typeface="Arial" panose="020B0604020202020204" pitchFamily="34" charset="0"/>
              </a:rPr>
              <a:t>и</a:t>
            </a:r>
            <a:endParaRPr lang="ru-RU" altLang="zh-CN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0860" name="Text Box 380"/>
          <p:cNvSpPr txBox="1"/>
          <p:nvPr/>
        </p:nvSpPr>
        <p:spPr>
          <a:xfrm>
            <a:off x="4716463" y="4508500"/>
            <a:ext cx="433387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ru-RU" altLang="zh-CN" sz="3200" b="1">
                <a:solidFill>
                  <a:srgbClr val="FFFF00"/>
                </a:solidFill>
                <a:latin typeface="Arial" panose="020B0604020202020204" pitchFamily="34" charset="0"/>
              </a:rPr>
              <a:t>г</a:t>
            </a:r>
            <a:endParaRPr lang="ru-RU" altLang="zh-CN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0862" name="Text Box 382"/>
          <p:cNvSpPr txBox="1"/>
          <p:nvPr/>
        </p:nvSpPr>
        <p:spPr>
          <a:xfrm>
            <a:off x="5292725" y="4508500"/>
            <a:ext cx="433388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ru-RU" altLang="zh-CN" sz="3200" b="1">
                <a:latin typeface="Arial" panose="020B0604020202020204" pitchFamily="34" charset="0"/>
              </a:rPr>
              <a:t>а</a:t>
            </a:r>
            <a:endParaRPr lang="ru-RU" altLang="zh-CN" sz="3200" b="1">
              <a:latin typeface="Arial" panose="020B0604020202020204" pitchFamily="34" charset="0"/>
            </a:endParaRPr>
          </a:p>
        </p:txBody>
      </p:sp>
      <p:sp>
        <p:nvSpPr>
          <p:cNvPr id="20863" name="Text Box 383"/>
          <p:cNvSpPr txBox="1"/>
          <p:nvPr/>
        </p:nvSpPr>
        <p:spPr>
          <a:xfrm>
            <a:off x="3492500" y="4437063"/>
            <a:ext cx="433388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ru-RU" altLang="zh-CN" sz="3200" b="1">
                <a:latin typeface="Arial" panose="020B0604020202020204" pitchFamily="34" charset="0"/>
              </a:rPr>
              <a:t>м</a:t>
            </a:r>
            <a:endParaRPr lang="ru-RU" altLang="zh-CN" sz="3200" b="1">
              <a:latin typeface="Arial" panose="020B0604020202020204" pitchFamily="34" charset="0"/>
            </a:endParaRPr>
          </a:p>
        </p:txBody>
      </p:sp>
      <p:sp>
        <p:nvSpPr>
          <p:cNvPr id="20865" name="Text Box 385"/>
          <p:cNvSpPr txBox="1"/>
          <p:nvPr/>
        </p:nvSpPr>
        <p:spPr>
          <a:xfrm>
            <a:off x="2339975" y="4437063"/>
            <a:ext cx="433388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ru-RU" altLang="zh-CN" sz="3200" b="1">
                <a:latin typeface="Arial" panose="020B0604020202020204" pitchFamily="34" charset="0"/>
              </a:rPr>
              <a:t>б</a:t>
            </a:r>
            <a:endParaRPr lang="ru-RU" altLang="zh-CN" sz="3200" b="1">
              <a:latin typeface="Arial" panose="020B0604020202020204" pitchFamily="34" charset="0"/>
            </a:endParaRPr>
          </a:p>
        </p:txBody>
      </p:sp>
      <p:sp>
        <p:nvSpPr>
          <p:cNvPr id="20867" name="Text Box 387"/>
          <p:cNvSpPr txBox="1"/>
          <p:nvPr/>
        </p:nvSpPr>
        <p:spPr>
          <a:xfrm>
            <a:off x="5867400" y="5157788"/>
            <a:ext cx="433388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ru-RU" altLang="zh-CN" sz="3200" b="1">
                <a:latin typeface="Arial" panose="020B0604020202020204" pitchFamily="34" charset="0"/>
              </a:rPr>
              <a:t>и</a:t>
            </a:r>
            <a:endParaRPr lang="ru-RU" altLang="zh-CN" sz="3200" b="1">
              <a:latin typeface="Arial" panose="020B0604020202020204" pitchFamily="34" charset="0"/>
            </a:endParaRPr>
          </a:p>
        </p:txBody>
      </p:sp>
      <p:sp>
        <p:nvSpPr>
          <p:cNvPr id="20868" name="Text Box 388"/>
          <p:cNvSpPr txBox="1"/>
          <p:nvPr/>
        </p:nvSpPr>
        <p:spPr>
          <a:xfrm>
            <a:off x="2916238" y="3141663"/>
            <a:ext cx="433387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ru-RU" altLang="zh-CN" sz="3200" b="1">
                <a:latin typeface="Arial" panose="020B0604020202020204" pitchFamily="34" charset="0"/>
              </a:rPr>
              <a:t>а</a:t>
            </a:r>
            <a:endParaRPr lang="ru-RU" altLang="zh-CN" sz="3200" b="1">
              <a:latin typeface="Arial" panose="020B0604020202020204" pitchFamily="34" charset="0"/>
            </a:endParaRPr>
          </a:p>
        </p:txBody>
      </p:sp>
      <p:sp>
        <p:nvSpPr>
          <p:cNvPr id="20869" name="Text Box 389"/>
          <p:cNvSpPr txBox="1"/>
          <p:nvPr/>
        </p:nvSpPr>
        <p:spPr>
          <a:xfrm>
            <a:off x="4067175" y="5157788"/>
            <a:ext cx="433388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ru-RU" altLang="zh-CN" sz="3200" b="1">
                <a:latin typeface="Arial" panose="020B0604020202020204" pitchFamily="34" charset="0"/>
              </a:rPr>
              <a:t>п</a:t>
            </a:r>
            <a:endParaRPr lang="ru-RU" altLang="zh-CN" sz="3200" b="1">
              <a:latin typeface="Arial" panose="020B0604020202020204" pitchFamily="34" charset="0"/>
            </a:endParaRPr>
          </a:p>
        </p:txBody>
      </p:sp>
      <p:sp>
        <p:nvSpPr>
          <p:cNvPr id="20870" name="Text Box 390"/>
          <p:cNvSpPr txBox="1"/>
          <p:nvPr/>
        </p:nvSpPr>
        <p:spPr>
          <a:xfrm>
            <a:off x="4716463" y="5157788"/>
            <a:ext cx="433387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ru-RU" altLang="zh-CN" sz="3200" b="1">
                <a:solidFill>
                  <a:srgbClr val="FFFF00"/>
                </a:solidFill>
                <a:latin typeface="Arial" panose="020B0604020202020204" pitchFamily="34" charset="0"/>
              </a:rPr>
              <a:t>а</a:t>
            </a:r>
            <a:endParaRPr lang="ru-RU" altLang="zh-CN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0871" name="Text Box 391"/>
          <p:cNvSpPr txBox="1"/>
          <p:nvPr/>
        </p:nvSpPr>
        <p:spPr>
          <a:xfrm>
            <a:off x="5292725" y="5157788"/>
            <a:ext cx="433388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ru-RU" altLang="zh-CN" sz="3200" b="1">
                <a:latin typeface="Arial" panose="020B0604020202020204" pitchFamily="34" charset="0"/>
              </a:rPr>
              <a:t>п</a:t>
            </a:r>
            <a:endParaRPr lang="ru-RU" altLang="zh-CN" sz="3200" b="1">
              <a:latin typeface="Arial" panose="020B0604020202020204" pitchFamily="34" charset="0"/>
            </a:endParaRPr>
          </a:p>
        </p:txBody>
      </p:sp>
      <p:sp>
        <p:nvSpPr>
          <p:cNvPr id="20872" name="Text Box 392"/>
          <p:cNvSpPr txBox="1"/>
          <p:nvPr/>
        </p:nvSpPr>
        <p:spPr>
          <a:xfrm>
            <a:off x="4067175" y="4437063"/>
            <a:ext cx="503238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ru-RU" altLang="zh-CN" sz="3200" b="1">
                <a:latin typeface="Arial" panose="020B0604020202020204" pitchFamily="34" charset="0"/>
              </a:rPr>
              <a:t>а</a:t>
            </a:r>
            <a:endParaRPr lang="ru-RU" altLang="zh-CN" sz="3200" b="1">
              <a:latin typeface="Arial" panose="020B0604020202020204" pitchFamily="34" charset="0"/>
            </a:endParaRPr>
          </a:p>
        </p:txBody>
      </p:sp>
      <p:sp>
        <p:nvSpPr>
          <p:cNvPr id="20873" name="Text Box 393"/>
          <p:cNvSpPr txBox="1"/>
          <p:nvPr/>
        </p:nvSpPr>
        <p:spPr>
          <a:xfrm>
            <a:off x="6372225" y="5157788"/>
            <a:ext cx="576263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ru-RU" altLang="zh-CN" sz="3200" b="1">
                <a:latin typeface="Arial" panose="020B0604020202020204" pitchFamily="34" charset="0"/>
              </a:rPr>
              <a:t>р</a:t>
            </a:r>
            <a:endParaRPr lang="ru-RU" altLang="zh-CN" sz="3200" b="1">
              <a:latin typeface="Arial" panose="020B0604020202020204" pitchFamily="34" charset="0"/>
            </a:endParaRPr>
          </a:p>
        </p:txBody>
      </p:sp>
      <p:sp>
        <p:nvSpPr>
          <p:cNvPr id="27864" name="Прямоугольник 18606"/>
          <p:cNvSpPr>
            <a:spLocks noTextEdit="1"/>
          </p:cNvSpPr>
          <p:nvPr/>
        </p:nvSpPr>
        <p:spPr>
          <a:xfrm>
            <a:off x="539750" y="333375"/>
            <a:ext cx="8316913" cy="1211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>
                <a:ln w="9525" cap="flat" cmpd="sng">
                  <a:solidFill>
                    <a:srgbClr val="00008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Разгадайте кроссворд</a:t>
            </a:r>
            <a:endParaRPr lang="ru-RU" altLang="en-US" sz="3600" b="1">
              <a:ln w="9525" cap="flat" cmpd="sng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CCFF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3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26" grpId="0"/>
      <p:bldP spid="20827" grpId="0"/>
      <p:bldP spid="20828" grpId="0"/>
      <p:bldP spid="20829" grpId="0"/>
      <p:bldP spid="20830" grpId="0"/>
      <p:bldP spid="20832" grpId="0"/>
      <p:bldP spid="20833" grpId="0"/>
      <p:bldP spid="20834" grpId="0"/>
      <p:bldP spid="20835" grpId="0"/>
      <p:bldP spid="20835" grpId="1"/>
      <p:bldP spid="20836" grpId="0"/>
      <p:bldP spid="20837" grpId="0"/>
      <p:bldP spid="20838" grpId="0"/>
      <p:bldP spid="20839" grpId="0"/>
      <p:bldP spid="20840" grpId="0"/>
      <p:bldP spid="20841" grpId="0"/>
      <p:bldP spid="20842" grpId="0"/>
      <p:bldP spid="20844" grpId="0"/>
      <p:bldP spid="20845" grpId="0"/>
      <p:bldP spid="20847" grpId="0"/>
      <p:bldP spid="20848" grpId="0"/>
      <p:bldP spid="20849" grpId="0"/>
      <p:bldP spid="20860" grpId="0"/>
      <p:bldP spid="20862" grpId="0"/>
      <p:bldP spid="20863" grpId="0"/>
      <p:bldP spid="20865" grpId="0"/>
      <p:bldP spid="20867" grpId="0"/>
      <p:bldP spid="20868" grpId="0"/>
      <p:bldP spid="20869" grpId="0"/>
      <p:bldP spid="20871" grpId="0"/>
      <p:bldP spid="20872" grpId="0"/>
      <p:bldP spid="208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6360" name="Замещающее содержимое 56359"/>
          <p:cNvGraphicFramePr/>
          <p:nvPr>
            <p:ph idx="1"/>
          </p:nvPr>
        </p:nvGraphicFramePr>
        <p:xfrm>
          <a:off x="539750" y="1989138"/>
          <a:ext cx="8229600" cy="2044700"/>
        </p:xfrm>
        <a:graphic>
          <a:graphicData uri="http://schemas.openxmlformats.org/drawingml/2006/table">
            <a:tbl>
              <a:tblPr/>
              <a:tblGrid>
                <a:gridCol w="822325"/>
                <a:gridCol w="823913"/>
                <a:gridCol w="822325"/>
                <a:gridCol w="823912"/>
                <a:gridCol w="822325"/>
                <a:gridCol w="822325"/>
                <a:gridCol w="823913"/>
                <a:gridCol w="822325"/>
                <a:gridCol w="823912"/>
                <a:gridCol w="822325"/>
              </a:tblGrid>
              <a:tr h="102235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ru-RU" altLang="en-US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ru-RU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ru-RU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ru-RU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ru-RU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ru-RU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ru-RU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ru-RU" alt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ru-RU" alt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ru-RU" alt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235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3600" b="1"/>
                        <a:t>А</a:t>
                      </a:r>
                      <a:endParaRPr lang="ru-RU" altLang="en-US" sz="3600" b="1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3600" b="1"/>
                        <a:t>Б</a:t>
                      </a:r>
                      <a:endParaRPr lang="ru-RU" altLang="en-US" sz="36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3600" b="1"/>
                        <a:t>Г</a:t>
                      </a:r>
                      <a:endParaRPr lang="ru-RU" altLang="en-US" sz="36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3600" b="1"/>
                        <a:t>И</a:t>
                      </a:r>
                      <a:endParaRPr lang="ru-RU" altLang="en-US" sz="36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3600" b="1"/>
                        <a:t>К</a:t>
                      </a:r>
                      <a:endParaRPr lang="ru-RU" altLang="en-US" sz="36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3600" b="1"/>
                        <a:t>Н</a:t>
                      </a:r>
                      <a:endParaRPr lang="ru-RU" altLang="en-US" sz="36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3600" b="1"/>
                        <a:t>О</a:t>
                      </a:r>
                      <a:endParaRPr lang="ru-RU" altLang="en-US" sz="36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3600" b="1"/>
                        <a:t>П</a:t>
                      </a:r>
                      <a:endParaRPr lang="ru-RU" altLang="en-US" sz="36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3600" b="1"/>
                        <a:t>Р</a:t>
                      </a:r>
                      <a:endParaRPr lang="ru-RU" altLang="en-US" sz="36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3600" b="1"/>
                        <a:t>С</a:t>
                      </a:r>
                      <a:endParaRPr lang="ru-RU" altLang="en-US" sz="36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08" name="Солнце 56360"/>
          <p:cNvSpPr/>
          <p:nvPr/>
        </p:nvSpPr>
        <p:spPr>
          <a:xfrm>
            <a:off x="684213" y="2276475"/>
            <a:ext cx="503237" cy="431800"/>
          </a:xfrm>
          <a:prstGeom prst="sun">
            <a:avLst>
              <a:gd name="adj" fmla="val 25000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pPr eaLnBrk="0" hangingPunct="0"/>
            <a:endParaRPr lang="ru-RU" altLang="en-US">
              <a:latin typeface="Arial" panose="020B0604020202020204" pitchFamily="34" charset="0"/>
            </a:endParaRPr>
          </a:p>
        </p:txBody>
      </p:sp>
      <p:sp>
        <p:nvSpPr>
          <p:cNvPr id="3109" name="Шестиугольник 56361"/>
          <p:cNvSpPr/>
          <p:nvPr/>
        </p:nvSpPr>
        <p:spPr>
          <a:xfrm>
            <a:off x="1547813" y="2349500"/>
            <a:ext cx="431800" cy="358775"/>
          </a:xfrm>
          <a:prstGeom prst="hexagon">
            <a:avLst>
              <a:gd name="adj" fmla="val 30088"/>
              <a:gd name="vf" fmla="val 115470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pPr eaLnBrk="0" hangingPunct="0"/>
            <a:endParaRPr lang="ru-RU" altLang="en-US">
              <a:latin typeface="Arial" panose="020B0604020202020204" pitchFamily="34" charset="0"/>
            </a:endParaRPr>
          </a:p>
        </p:txBody>
      </p:sp>
      <p:sp>
        <p:nvSpPr>
          <p:cNvPr id="3110" name="Полилиния 56362"/>
          <p:cNvSpPr/>
          <p:nvPr/>
        </p:nvSpPr>
        <p:spPr>
          <a:xfrm>
            <a:off x="2411413" y="2349500"/>
            <a:ext cx="504825" cy="287338"/>
          </a:xfrm>
          <a:custGeom>
            <a:avLst/>
            <a:gdLst/>
            <a:ahLst/>
            <a:cxnLst>
              <a:cxn ang="270">
                <a:pos x="10800" y="0"/>
              </a:cxn>
              <a:cxn ang="180">
                <a:pos x="2700" y="10800"/>
              </a:cxn>
              <a:cxn ang="270">
                <a:pos x="10800" y="5400"/>
              </a:cxn>
              <a:cxn ang="0">
                <a:pos x="18900" y="10800"/>
              </a:cxn>
            </a:cxnLst>
            <a:pathLst>
              <a:path w="21600" h="21600">
                <a:moveTo>
                  <a:pt x="5400" y="10800"/>
                </a:moveTo>
                <a:cubicBezTo>
                  <a:pt x="5400" y="7818"/>
                  <a:pt x="7818" y="5400"/>
                  <a:pt x="10800" y="5400"/>
                </a:cubicBezTo>
                <a:cubicBezTo>
                  <a:pt x="13782" y="5400"/>
                  <a:pt x="16200" y="7818"/>
                  <a:pt x="16200" y="10800"/>
                </a:cubicBezTo>
                <a:lnTo>
                  <a:pt x="21600" y="10800"/>
                </a:lnTo>
                <a:cubicBezTo>
                  <a:pt x="21600" y="4835"/>
                  <a:pt x="1676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3111" name="Пересечение 56363"/>
          <p:cNvSpPr/>
          <p:nvPr/>
        </p:nvSpPr>
        <p:spPr>
          <a:xfrm>
            <a:off x="3276600" y="2276475"/>
            <a:ext cx="358775" cy="360363"/>
          </a:xfrm>
          <a:prstGeom prst="plus">
            <a:avLst>
              <a:gd name="adj" fmla="val 25000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pPr eaLnBrk="0" hangingPunct="0"/>
            <a:endParaRPr lang="ru-RU" altLang="en-US">
              <a:latin typeface="Arial" panose="020B0604020202020204" pitchFamily="34" charset="0"/>
            </a:endParaRPr>
          </a:p>
        </p:txBody>
      </p:sp>
      <p:sp>
        <p:nvSpPr>
          <p:cNvPr id="3112" name="Молния 56364"/>
          <p:cNvSpPr/>
          <p:nvPr/>
        </p:nvSpPr>
        <p:spPr>
          <a:xfrm>
            <a:off x="3995738" y="2276475"/>
            <a:ext cx="504825" cy="360363"/>
          </a:xfrm>
          <a:prstGeom prst="lightningBol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pPr eaLnBrk="0" hangingPunct="0"/>
            <a:endParaRPr lang="ru-RU" altLang="en-US">
              <a:latin typeface="Arial" panose="020B0604020202020204" pitchFamily="34" charset="0"/>
            </a:endParaRPr>
          </a:p>
        </p:txBody>
      </p:sp>
      <p:sp>
        <p:nvSpPr>
          <p:cNvPr id="3113" name="Полилиния 56365"/>
          <p:cNvSpPr/>
          <p:nvPr/>
        </p:nvSpPr>
        <p:spPr>
          <a:xfrm>
            <a:off x="4932363" y="2276475"/>
            <a:ext cx="360362" cy="431800"/>
          </a:xfrm>
          <a:custGeom>
            <a:avLst/>
            <a:gdLst/>
            <a:ahLst/>
            <a:cxnLst>
              <a:cxn ang="0">
                <a:pos x="18900" y="10800"/>
              </a:cxn>
              <a:cxn ang="90">
                <a:pos x="10800" y="21600"/>
              </a:cxn>
              <a:cxn ang="180">
                <a:pos x="2700" y="10800"/>
              </a:cxn>
              <a:cxn ang="270">
                <a:pos x="10800" y="0"/>
              </a:cxn>
            </a:cxnLst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3114" name="Улыбающееся лицо 56366"/>
          <p:cNvSpPr/>
          <p:nvPr/>
        </p:nvSpPr>
        <p:spPr>
          <a:xfrm>
            <a:off x="5724525" y="2276475"/>
            <a:ext cx="431800" cy="360363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eaLnBrk="0" hangingPunct="0"/>
            <a:endParaRPr lang="ru-RU" altLang="en-US">
              <a:latin typeface="Arial" panose="020B0604020202020204" pitchFamily="34" charset="0"/>
            </a:endParaRPr>
          </a:p>
        </p:txBody>
      </p:sp>
      <p:sp>
        <p:nvSpPr>
          <p:cNvPr id="3115" name="Правильный пятиугольник 56367"/>
          <p:cNvSpPr/>
          <p:nvPr/>
        </p:nvSpPr>
        <p:spPr>
          <a:xfrm>
            <a:off x="6443663" y="2276475"/>
            <a:ext cx="433387" cy="431800"/>
          </a:xfrm>
          <a:prstGeom prst="pentagon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pPr eaLnBrk="0" hangingPunct="0"/>
            <a:endParaRPr lang="ru-RU" altLang="en-US">
              <a:latin typeface="Arial" panose="020B0604020202020204" pitchFamily="34" charset="0"/>
            </a:endParaRPr>
          </a:p>
        </p:txBody>
      </p:sp>
      <p:sp>
        <p:nvSpPr>
          <p:cNvPr id="3116" name="Полилиния 56368"/>
          <p:cNvSpPr/>
          <p:nvPr/>
        </p:nvSpPr>
        <p:spPr>
          <a:xfrm>
            <a:off x="7308850" y="2349500"/>
            <a:ext cx="358775" cy="358775"/>
          </a:xfrm>
          <a:custGeom>
            <a:avLst/>
            <a:gdLst/>
            <a:ahLst/>
            <a:cxnLst>
              <a:cxn ang="270">
                <a:pos x="10860" y="2187"/>
              </a:cxn>
              <a:cxn ang="180">
                <a:pos x="2928" y="10800"/>
              </a:cxn>
              <a:cxn ang="90">
                <a:pos x="10860" y="21600"/>
              </a:cxn>
              <a:cxn ang="0">
                <a:pos x="18672" y="10800"/>
              </a:cxn>
            </a:cxnLst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3117" name="Луна 56369"/>
          <p:cNvSpPr/>
          <p:nvPr/>
        </p:nvSpPr>
        <p:spPr>
          <a:xfrm>
            <a:off x="8172450" y="2276475"/>
            <a:ext cx="360363" cy="503238"/>
          </a:xfrm>
          <a:prstGeom prst="moon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pPr eaLnBrk="0" hangingPunct="0"/>
            <a:endParaRPr lang="ru-RU" altLang="en-US">
              <a:latin typeface="Arial" panose="020B0604020202020204" pitchFamily="34" charset="0"/>
            </a:endParaRPr>
          </a:p>
        </p:txBody>
      </p:sp>
      <p:sp>
        <p:nvSpPr>
          <p:cNvPr id="3118" name="Молния 56371"/>
          <p:cNvSpPr/>
          <p:nvPr/>
        </p:nvSpPr>
        <p:spPr>
          <a:xfrm>
            <a:off x="2124075" y="4797425"/>
            <a:ext cx="576263" cy="360363"/>
          </a:xfrm>
          <a:prstGeom prst="lightningBol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pPr eaLnBrk="0" hangingPunct="0"/>
            <a:endParaRPr lang="ru-RU" altLang="en-US">
              <a:latin typeface="Arial" panose="020B0604020202020204" pitchFamily="34" charset="0"/>
            </a:endParaRPr>
          </a:p>
        </p:txBody>
      </p:sp>
      <p:sp>
        <p:nvSpPr>
          <p:cNvPr id="3119" name="Полилиния 56372"/>
          <p:cNvSpPr/>
          <p:nvPr/>
        </p:nvSpPr>
        <p:spPr>
          <a:xfrm>
            <a:off x="2987675" y="4797425"/>
            <a:ext cx="360363" cy="431800"/>
          </a:xfrm>
          <a:custGeom>
            <a:avLst/>
            <a:gdLst/>
            <a:ahLst/>
            <a:cxnLst>
              <a:cxn ang="0">
                <a:pos x="18900" y="10800"/>
              </a:cxn>
              <a:cxn ang="90">
                <a:pos x="10800" y="21600"/>
              </a:cxn>
              <a:cxn ang="180">
                <a:pos x="2700" y="10800"/>
              </a:cxn>
              <a:cxn ang="270">
                <a:pos x="10800" y="0"/>
              </a:cxn>
            </a:cxnLst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3120" name="Пересечение 56373"/>
          <p:cNvSpPr/>
          <p:nvPr/>
        </p:nvSpPr>
        <p:spPr>
          <a:xfrm>
            <a:off x="3779838" y="4797425"/>
            <a:ext cx="358775" cy="360363"/>
          </a:xfrm>
          <a:prstGeom prst="plus">
            <a:avLst>
              <a:gd name="adj" fmla="val 25000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pPr eaLnBrk="0" hangingPunct="0"/>
            <a:endParaRPr lang="ru-RU" altLang="en-US">
              <a:latin typeface="Arial" panose="020B0604020202020204" pitchFamily="34" charset="0"/>
            </a:endParaRPr>
          </a:p>
        </p:txBody>
      </p:sp>
      <p:sp>
        <p:nvSpPr>
          <p:cNvPr id="3121" name="Полилиния 56374"/>
          <p:cNvSpPr/>
          <p:nvPr/>
        </p:nvSpPr>
        <p:spPr>
          <a:xfrm>
            <a:off x="4500563" y="4868863"/>
            <a:ext cx="792162" cy="431800"/>
          </a:xfrm>
          <a:custGeom>
            <a:avLst/>
            <a:gdLst/>
            <a:ahLst/>
            <a:cxnLst>
              <a:cxn ang="270">
                <a:pos x="10800" y="0"/>
              </a:cxn>
              <a:cxn ang="180">
                <a:pos x="2700" y="10800"/>
              </a:cxn>
              <a:cxn ang="270">
                <a:pos x="10800" y="5400"/>
              </a:cxn>
              <a:cxn ang="0">
                <a:pos x="18900" y="10800"/>
              </a:cxn>
            </a:cxnLst>
            <a:pathLst>
              <a:path w="21600" h="21600">
                <a:moveTo>
                  <a:pt x="5400" y="10800"/>
                </a:moveTo>
                <a:cubicBezTo>
                  <a:pt x="5400" y="7818"/>
                  <a:pt x="7818" y="5400"/>
                  <a:pt x="10800" y="5400"/>
                </a:cubicBezTo>
                <a:cubicBezTo>
                  <a:pt x="13782" y="5400"/>
                  <a:pt x="16200" y="7818"/>
                  <a:pt x="16200" y="10800"/>
                </a:cubicBezTo>
                <a:lnTo>
                  <a:pt x="21600" y="10800"/>
                </a:lnTo>
                <a:cubicBezTo>
                  <a:pt x="21600" y="4835"/>
                  <a:pt x="1676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3122" name="Солнце 56375"/>
          <p:cNvSpPr/>
          <p:nvPr/>
        </p:nvSpPr>
        <p:spPr>
          <a:xfrm>
            <a:off x="5508625" y="4724400"/>
            <a:ext cx="647700" cy="503238"/>
          </a:xfrm>
          <a:prstGeom prst="sun">
            <a:avLst>
              <a:gd name="adj" fmla="val 25000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pPr eaLnBrk="0" hangingPunct="0"/>
            <a:endParaRPr lang="ru-RU" altLang="en-US">
              <a:latin typeface="Arial" panose="020B0604020202020204" pitchFamily="34" charset="0"/>
            </a:endParaRPr>
          </a:p>
        </p:txBody>
      </p:sp>
      <p:sp>
        <p:nvSpPr>
          <p:cNvPr id="56377" name="Прямоугольник 56376"/>
          <p:cNvSpPr/>
          <p:nvPr/>
        </p:nvSpPr>
        <p:spPr>
          <a:xfrm>
            <a:off x="2268538" y="5661025"/>
            <a:ext cx="3960812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КНИГА</a:t>
            </a:r>
            <a:endParaRPr lang="ru-RU" altLang="en-US" sz="3600" b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CCFF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124" name="Прямоугольник 56377"/>
          <p:cNvSpPr>
            <a:spLocks noTextEdit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>
                <a:ln w="9525" cap="flat" cmpd="sng">
                  <a:solidFill>
                    <a:srgbClr val="00008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Расшифруйте название корабля</a:t>
            </a:r>
            <a:endParaRPr lang="ru-RU" altLang="en-US" sz="3600" b="1">
              <a:ln w="9525" cap="flat" cmpd="sng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CCFF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Замещающее содержимое 45061" descr="mir_fiz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39750" y="1557338"/>
            <a:ext cx="7920038" cy="5087937"/>
          </a:xfrm>
        </p:spPr>
      </p:pic>
      <p:sp>
        <p:nvSpPr>
          <p:cNvPr id="5122" name="Прямоугольник 45063"/>
          <p:cNvSpPr>
            <a:spLocks noTextEdit="1"/>
          </p:cNvSpPr>
          <p:nvPr/>
        </p:nvSpPr>
        <p:spPr>
          <a:xfrm>
            <a:off x="1763713" y="260350"/>
            <a:ext cx="5761037" cy="1139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>
                <a:ln w="9525" cap="flat" cmpd="sng">
                  <a:solidFill>
                    <a:srgbClr val="00008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Маршрут</a:t>
            </a:r>
            <a:endParaRPr lang="ru-RU" altLang="en-US" sz="3600" b="1">
              <a:ln w="9525" cap="flat" cmpd="sng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123" name="5 конечная звезда 45064"/>
          <p:cNvSpPr/>
          <p:nvPr/>
        </p:nvSpPr>
        <p:spPr>
          <a:xfrm>
            <a:off x="3635375" y="3141663"/>
            <a:ext cx="288925" cy="287337"/>
          </a:xfrm>
          <a:custGeom>
            <a:avLst/>
            <a:gdLst/>
            <a:ahLst/>
            <a:cxnLst>
              <a:cxn ang="16200000">
                <a:pos x="144462" y="0"/>
              </a:cxn>
              <a:cxn ang="10800000">
                <a:pos x="0" y="109752"/>
              </a:cxn>
              <a:cxn ang="5400000">
                <a:pos x="55179" y="287336"/>
              </a:cxn>
              <a:cxn ang="5400000">
                <a:pos x="233745" y="287336"/>
              </a:cxn>
              <a:cxn ang="0">
                <a:pos x="288924" y="109752"/>
              </a:cxn>
            </a:cxnLst>
            <a:pathLst>
              <a:path w="288925" h="287337">
                <a:moveTo>
                  <a:pt x="0" y="109752"/>
                </a:moveTo>
                <a:lnTo>
                  <a:pt x="110360" y="109753"/>
                </a:lnTo>
                <a:lnTo>
                  <a:pt x="144462" y="0"/>
                </a:lnTo>
                <a:lnTo>
                  <a:pt x="178564" y="109753"/>
                </a:lnTo>
                <a:lnTo>
                  <a:pt x="288924" y="109752"/>
                </a:lnTo>
                <a:lnTo>
                  <a:pt x="199641" y="177583"/>
                </a:lnTo>
                <a:lnTo>
                  <a:pt x="233745" y="287336"/>
                </a:lnTo>
                <a:lnTo>
                  <a:pt x="144462" y="219504"/>
                </a:lnTo>
                <a:lnTo>
                  <a:pt x="55179" y="287336"/>
                </a:lnTo>
                <a:lnTo>
                  <a:pt x="89283" y="177583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5124" name="5 конечная звезда 45065"/>
          <p:cNvSpPr/>
          <p:nvPr/>
        </p:nvSpPr>
        <p:spPr>
          <a:xfrm>
            <a:off x="5795963" y="2781300"/>
            <a:ext cx="288925" cy="287338"/>
          </a:xfrm>
          <a:custGeom>
            <a:avLst/>
            <a:gdLst/>
            <a:ahLst/>
            <a:cxnLst>
              <a:cxn ang="16200000">
                <a:pos x="144462" y="0"/>
              </a:cxn>
              <a:cxn ang="10800000">
                <a:pos x="0" y="109753"/>
              </a:cxn>
              <a:cxn ang="5400000">
                <a:pos x="55179" y="287337"/>
              </a:cxn>
              <a:cxn ang="5400000">
                <a:pos x="233745" y="287337"/>
              </a:cxn>
              <a:cxn ang="0">
                <a:pos x="288924" y="109753"/>
              </a:cxn>
            </a:cxnLst>
            <a:pathLst>
              <a:path w="288925" h="287338">
                <a:moveTo>
                  <a:pt x="0" y="109753"/>
                </a:moveTo>
                <a:lnTo>
                  <a:pt x="110360" y="109753"/>
                </a:lnTo>
                <a:lnTo>
                  <a:pt x="144462" y="0"/>
                </a:lnTo>
                <a:lnTo>
                  <a:pt x="178564" y="109753"/>
                </a:lnTo>
                <a:lnTo>
                  <a:pt x="288924" y="109753"/>
                </a:lnTo>
                <a:lnTo>
                  <a:pt x="199641" y="177583"/>
                </a:lnTo>
                <a:lnTo>
                  <a:pt x="233745" y="287337"/>
                </a:lnTo>
                <a:lnTo>
                  <a:pt x="144462" y="219505"/>
                </a:lnTo>
                <a:lnTo>
                  <a:pt x="55179" y="287337"/>
                </a:lnTo>
                <a:lnTo>
                  <a:pt x="89283" y="177583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5125" name="5 конечная звезда 45066"/>
          <p:cNvSpPr/>
          <p:nvPr/>
        </p:nvSpPr>
        <p:spPr>
          <a:xfrm>
            <a:off x="4716463" y="2276475"/>
            <a:ext cx="288925" cy="287338"/>
          </a:xfrm>
          <a:custGeom>
            <a:avLst/>
            <a:gdLst/>
            <a:ahLst/>
            <a:cxnLst>
              <a:cxn ang="16200000">
                <a:pos x="144462" y="0"/>
              </a:cxn>
              <a:cxn ang="10800000">
                <a:pos x="0" y="109753"/>
              </a:cxn>
              <a:cxn ang="5400000">
                <a:pos x="55179" y="287337"/>
              </a:cxn>
              <a:cxn ang="5400000">
                <a:pos x="233745" y="287337"/>
              </a:cxn>
              <a:cxn ang="0">
                <a:pos x="288924" y="109753"/>
              </a:cxn>
            </a:cxnLst>
            <a:pathLst>
              <a:path w="288925" h="287338">
                <a:moveTo>
                  <a:pt x="0" y="109753"/>
                </a:moveTo>
                <a:lnTo>
                  <a:pt x="110360" y="109753"/>
                </a:lnTo>
                <a:lnTo>
                  <a:pt x="144462" y="0"/>
                </a:lnTo>
                <a:lnTo>
                  <a:pt x="178564" y="109753"/>
                </a:lnTo>
                <a:lnTo>
                  <a:pt x="288924" y="109753"/>
                </a:lnTo>
                <a:lnTo>
                  <a:pt x="199641" y="177583"/>
                </a:lnTo>
                <a:lnTo>
                  <a:pt x="233745" y="287337"/>
                </a:lnTo>
                <a:lnTo>
                  <a:pt x="144462" y="219505"/>
                </a:lnTo>
                <a:lnTo>
                  <a:pt x="55179" y="287337"/>
                </a:lnTo>
                <a:lnTo>
                  <a:pt x="89283" y="177583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5126" name="5 конечная звезда 45067"/>
          <p:cNvSpPr/>
          <p:nvPr/>
        </p:nvSpPr>
        <p:spPr>
          <a:xfrm>
            <a:off x="3924300" y="2565400"/>
            <a:ext cx="288925" cy="287338"/>
          </a:xfrm>
          <a:custGeom>
            <a:avLst/>
            <a:gdLst/>
            <a:ahLst/>
            <a:cxnLst>
              <a:cxn ang="16200000">
                <a:pos x="144462" y="0"/>
              </a:cxn>
              <a:cxn ang="10800000">
                <a:pos x="0" y="109753"/>
              </a:cxn>
              <a:cxn ang="5400000">
                <a:pos x="55179" y="287337"/>
              </a:cxn>
              <a:cxn ang="5400000">
                <a:pos x="233745" y="287337"/>
              </a:cxn>
              <a:cxn ang="0">
                <a:pos x="288924" y="109753"/>
              </a:cxn>
            </a:cxnLst>
            <a:pathLst>
              <a:path w="288925" h="287338">
                <a:moveTo>
                  <a:pt x="0" y="109753"/>
                </a:moveTo>
                <a:lnTo>
                  <a:pt x="110360" y="109753"/>
                </a:lnTo>
                <a:lnTo>
                  <a:pt x="144462" y="0"/>
                </a:lnTo>
                <a:lnTo>
                  <a:pt x="178564" y="109753"/>
                </a:lnTo>
                <a:lnTo>
                  <a:pt x="288924" y="109753"/>
                </a:lnTo>
                <a:lnTo>
                  <a:pt x="199641" y="177583"/>
                </a:lnTo>
                <a:lnTo>
                  <a:pt x="233745" y="287337"/>
                </a:lnTo>
                <a:lnTo>
                  <a:pt x="144462" y="219505"/>
                </a:lnTo>
                <a:lnTo>
                  <a:pt x="55179" y="287337"/>
                </a:lnTo>
                <a:lnTo>
                  <a:pt x="89283" y="177583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5127" name="5 конечная звезда 45068"/>
          <p:cNvSpPr/>
          <p:nvPr/>
        </p:nvSpPr>
        <p:spPr>
          <a:xfrm>
            <a:off x="3924300" y="2924175"/>
            <a:ext cx="288925" cy="287338"/>
          </a:xfrm>
          <a:custGeom>
            <a:avLst/>
            <a:gdLst/>
            <a:ahLst/>
            <a:cxnLst>
              <a:cxn ang="16200000">
                <a:pos x="144462" y="0"/>
              </a:cxn>
              <a:cxn ang="10800000">
                <a:pos x="0" y="109753"/>
              </a:cxn>
              <a:cxn ang="5400000">
                <a:pos x="55179" y="287337"/>
              </a:cxn>
              <a:cxn ang="5400000">
                <a:pos x="233745" y="287337"/>
              </a:cxn>
              <a:cxn ang="0">
                <a:pos x="288924" y="109753"/>
              </a:cxn>
            </a:cxnLst>
            <a:pathLst>
              <a:path w="288925" h="287338">
                <a:moveTo>
                  <a:pt x="0" y="109753"/>
                </a:moveTo>
                <a:lnTo>
                  <a:pt x="110360" y="109753"/>
                </a:lnTo>
                <a:lnTo>
                  <a:pt x="144462" y="0"/>
                </a:lnTo>
                <a:lnTo>
                  <a:pt x="178564" y="109753"/>
                </a:lnTo>
                <a:lnTo>
                  <a:pt x="288924" y="109753"/>
                </a:lnTo>
                <a:lnTo>
                  <a:pt x="199641" y="177583"/>
                </a:lnTo>
                <a:lnTo>
                  <a:pt x="233745" y="287337"/>
                </a:lnTo>
                <a:lnTo>
                  <a:pt x="144462" y="219505"/>
                </a:lnTo>
                <a:lnTo>
                  <a:pt x="55179" y="287337"/>
                </a:lnTo>
                <a:lnTo>
                  <a:pt x="89283" y="177583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</p:spTree>
  </p:cSld>
  <p:clrMapOvr>
    <a:masterClrMapping/>
  </p:clrMapOvr>
  <p:transition spd="med">
    <p:strip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Прямоугольник 47107"/>
          <p:cNvSpPr>
            <a:spLocks noTextEdit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>
                <a:ln w="9525" cap="flat" cmpd="sng">
                  <a:solidFill>
                    <a:srgbClr val="00008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Древний Египет</a:t>
            </a:r>
            <a:endParaRPr lang="ru-RU" altLang="en-US" sz="3600" b="1">
              <a:ln w="9525" cap="flat" cmpd="sng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6146" name="Замещающее содержимое 47109" descr="127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42988" y="1628775"/>
            <a:ext cx="7200900" cy="4824413"/>
          </a:xfrm>
        </p:spPr>
      </p:pic>
    </p:spTree>
  </p:cSld>
  <p:clrMapOvr>
    <a:masterClrMapping/>
  </p:clrMapOvr>
  <p:transition spd="med">
    <p:strip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lIns="91440" tIns="45720" rIns="91440" bIns="45720" numCol="1" anchor="ctr" anchorCtr="1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1" i="1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1" i="1" u="none" strike="noStrike" kern="0" cap="none" spc="0" normalizeH="0" baseline="0" noProof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4" descr="Отсканировано 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8538" y="1484313"/>
            <a:ext cx="4711700" cy="4968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Прямоугольник 5124"/>
          <p:cNvSpPr>
            <a:spLocks noTextEdit="1"/>
          </p:cNvSpPr>
          <p:nvPr/>
        </p:nvSpPr>
        <p:spPr>
          <a:xfrm>
            <a:off x="457200" y="277813"/>
            <a:ext cx="8229600" cy="919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>
                <a:ln w="9525" cap="flat" cmpd="sng">
                  <a:solidFill>
                    <a:srgbClr val="00008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Наскальная письменность</a:t>
            </a:r>
            <a:endParaRPr lang="ru-RU" altLang="en-US" sz="3600" b="1">
              <a:ln w="9525" cap="flat" cmpd="sng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CCFF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trip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Picture 4" descr="глиняная книг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1413" y="1628775"/>
            <a:ext cx="4427537" cy="467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4" name="Прямоугольник 6148"/>
          <p:cNvSpPr>
            <a:spLocks noTextEdit="1"/>
          </p:cNvSpPr>
          <p:nvPr/>
        </p:nvSpPr>
        <p:spPr>
          <a:xfrm>
            <a:off x="457200" y="277813"/>
            <a:ext cx="8229600" cy="919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>
                <a:ln w="9525" cap="flat" cmpd="sng">
                  <a:solidFill>
                    <a:srgbClr val="00008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Глиняная книга</a:t>
            </a:r>
            <a:endParaRPr lang="ru-RU" altLang="en-US" sz="3600" b="1">
              <a:ln w="9525" cap="flat" cmpd="sng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CCFF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trip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Picture 4" descr="Отсканировано 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338" y="1989138"/>
            <a:ext cx="6192837" cy="4087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8" name="Прямоугольник 8196"/>
          <p:cNvSpPr>
            <a:spLocks noTextEdit="1"/>
          </p:cNvSpPr>
          <p:nvPr/>
        </p:nvSpPr>
        <p:spPr>
          <a:xfrm>
            <a:off x="468313" y="549275"/>
            <a:ext cx="8229600" cy="919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>
                <a:ln w="9525" cap="flat" cmpd="sng">
                  <a:solidFill>
                    <a:srgbClr val="00008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Книги из папируса</a:t>
            </a:r>
            <a:endParaRPr lang="ru-RU" altLang="en-US" sz="3600" b="1">
              <a:ln w="9525" cap="flat" cmpd="sng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CCFF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9219" name="Picture 5" descr="thum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2276475"/>
            <a:ext cx="2111375" cy="2881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strip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Прямоугольник 49159"/>
          <p:cNvSpPr>
            <a:spLocks noTextEdit="1"/>
          </p:cNvSpPr>
          <p:nvPr/>
        </p:nvSpPr>
        <p:spPr>
          <a:xfrm>
            <a:off x="684213" y="260350"/>
            <a:ext cx="8229600" cy="1139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>
                <a:ln w="9525" cap="flat" cmpd="sng">
                  <a:solidFill>
                    <a:srgbClr val="00008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Древняя Греция  </a:t>
            </a:r>
            <a:endParaRPr lang="ru-RU" altLang="en-US" sz="3600" b="1">
              <a:ln w="9525" cap="flat" cmpd="sng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0242" name="Замещающее содержимое 49162" descr="photo_lg_athens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42988" y="1700213"/>
            <a:ext cx="7056437" cy="4711700"/>
          </a:xfrm>
        </p:spPr>
      </p:pic>
    </p:spTree>
  </p:cSld>
  <p:clrMapOvr>
    <a:masterClrMapping/>
  </p:clrMapOvr>
  <p:transition spd="med">
    <p:strips/>
  </p:transition>
</p:sld>
</file>

<file path=ppt/theme/theme1.xml><?xml version="1.0" encoding="utf-8"?>
<a:theme xmlns:a="http://schemas.openxmlformats.org/drawingml/2006/main" name="Круги">
  <a:themeElements>
    <a:clrScheme name="">
      <a:dk1>
        <a:srgbClr val="FFFFFF"/>
      </a:dk1>
      <a:lt1>
        <a:srgbClr val="0068AE"/>
      </a:lt1>
      <a:dk2>
        <a:srgbClr val="CCECFF"/>
      </a:dk2>
      <a:lt2>
        <a:srgbClr val="008AE8"/>
      </a:lt2>
      <a:accent1>
        <a:srgbClr val="009999"/>
      </a:accent1>
      <a:accent2>
        <a:srgbClr val="0088E4"/>
      </a:accent2>
      <a:accent3>
        <a:srgbClr val="AAB9D3"/>
      </a:accent3>
      <a:accent4>
        <a:srgbClr val="DCDCDC"/>
      </a:accent4>
      <a:accent5>
        <a:srgbClr val="AACACA"/>
      </a:accent5>
      <a:accent6>
        <a:srgbClr val="0079CC"/>
      </a:accent6>
      <a:hlink>
        <a:srgbClr val="99FF99"/>
      </a:hlink>
      <a:folHlink>
        <a:srgbClr val="AFE1FF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254A"/>
        </a:lt1>
        <a:dk2>
          <a:srgbClr val="C0C0C0"/>
        </a:dk2>
        <a:lt2>
          <a:srgbClr val="2B2B85"/>
        </a:lt2>
        <a:accent1>
          <a:srgbClr val="0099FF"/>
        </a:accent1>
        <a:accent2>
          <a:srgbClr val="006699"/>
        </a:accent2>
        <a:accent3>
          <a:srgbClr val="AAABB2"/>
        </a:accent3>
        <a:accent4>
          <a:srgbClr val="DCDCDC"/>
        </a:accent4>
        <a:accent5>
          <a:srgbClr val="AACAFF"/>
        </a:accent5>
        <a:accent6>
          <a:srgbClr val="005B89"/>
        </a:accent6>
        <a:hlink>
          <a:srgbClr val="99CCFF"/>
        </a:hlink>
        <a:folHlink>
          <a:srgbClr val="8F8F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466886"/>
        </a:lt1>
        <a:dk2>
          <a:srgbClr val="CCECFF"/>
        </a:dk2>
        <a:lt2>
          <a:srgbClr val="3B4B5D"/>
        </a:lt2>
        <a:accent1>
          <a:srgbClr val="6D9D97"/>
        </a:accent1>
        <a:accent2>
          <a:srgbClr val="53718C"/>
        </a:accent2>
        <a:accent3>
          <a:srgbClr val="B1B9C3"/>
        </a:accent3>
        <a:accent4>
          <a:srgbClr val="DCDCDC"/>
        </a:accent4>
        <a:accent5>
          <a:srgbClr val="BBCCC9"/>
        </a:accent5>
        <a:accent6>
          <a:srgbClr val="4A657D"/>
        </a:accent6>
        <a:hlink>
          <a:srgbClr val="99CCFF"/>
        </a:hlink>
        <a:folHlink>
          <a:srgbClr val="A97C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68AE"/>
        </a:lt1>
        <a:dk2>
          <a:srgbClr val="CCECFF"/>
        </a:dk2>
        <a:lt2>
          <a:srgbClr val="008AE8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CDCDC"/>
        </a:accent4>
        <a:accent5>
          <a:srgbClr val="AACACA"/>
        </a:accent5>
        <a:accent6>
          <a:srgbClr val="0079CC"/>
        </a:accent6>
        <a:hlink>
          <a:srgbClr val="99FF99"/>
        </a:hlink>
        <a:folHlink>
          <a:srgbClr val="AFE1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D9D9FF"/>
        </a:dk2>
        <a:lt2>
          <a:srgbClr val="9B69FF"/>
        </a:lt2>
        <a:accent1>
          <a:srgbClr val="66CCFF"/>
        </a:accent1>
        <a:accent2>
          <a:srgbClr val="9966FF"/>
        </a:accent2>
        <a:accent3>
          <a:srgbClr val="B9B9CA"/>
        </a:accent3>
        <a:accent4>
          <a:srgbClr val="DCDCDC"/>
        </a:accent4>
        <a:accent5>
          <a:srgbClr val="B9E2FF"/>
        </a:accent5>
        <a:accent6>
          <a:srgbClr val="895BE5"/>
        </a:accent6>
        <a:hlink>
          <a:srgbClr val="0099CC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6666"/>
        </a:lt1>
        <a:dk2>
          <a:srgbClr val="FFFFCC"/>
        </a:dk2>
        <a:lt2>
          <a:srgbClr val="008080"/>
        </a:lt2>
        <a:accent1>
          <a:srgbClr val="0099FF"/>
        </a:accent1>
        <a:accent2>
          <a:srgbClr val="008080"/>
        </a:accent2>
        <a:accent3>
          <a:srgbClr val="AAB9B9"/>
        </a:accent3>
        <a:accent4>
          <a:srgbClr val="DCDCDC"/>
        </a:accent4>
        <a:accent5>
          <a:srgbClr val="AACAFF"/>
        </a:accent5>
        <a:accent6>
          <a:srgbClr val="007272"/>
        </a:accent6>
        <a:hlink>
          <a:srgbClr val="1ACE9F"/>
        </a:hlink>
        <a:folHlink>
          <a:srgbClr val="A5B5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A3BBA9"/>
        </a:lt1>
        <a:dk2>
          <a:srgbClr val="007D80"/>
        </a:dk2>
        <a:lt2>
          <a:srgbClr val="CDD9D1"/>
        </a:lt2>
        <a:accent1>
          <a:srgbClr val="9CA8A4"/>
        </a:accent1>
        <a:accent2>
          <a:srgbClr val="CBD7CE"/>
        </a:accent2>
        <a:accent3>
          <a:srgbClr val="CED9D1"/>
        </a:accent3>
        <a:accent4>
          <a:srgbClr val="DCDCDC"/>
        </a:accent4>
        <a:accent5>
          <a:srgbClr val="CBD0CF"/>
        </a:accent5>
        <a:accent6>
          <a:srgbClr val="B6C1B8"/>
        </a:accent6>
        <a:hlink>
          <a:srgbClr val="00990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DCDAD0"/>
        </a:dk1>
        <a:lt1>
          <a:srgbClr val="525040"/>
        </a:lt1>
        <a:dk2>
          <a:srgbClr val="D3D2A6"/>
        </a:dk2>
        <a:lt2>
          <a:srgbClr val="686B5D"/>
        </a:lt2>
        <a:accent1>
          <a:srgbClr val="5D8770"/>
        </a:accent1>
        <a:accent2>
          <a:srgbClr val="686B5D"/>
        </a:accent2>
        <a:accent3>
          <a:srgbClr val="B3B3B0"/>
        </a:accent3>
        <a:accent4>
          <a:srgbClr val="BDBCB3"/>
        </a:accent4>
        <a:accent5>
          <a:srgbClr val="B6C3BC"/>
        </a:accent5>
        <a:accent6>
          <a:srgbClr val="5D5F53"/>
        </a:accent6>
        <a:hlink>
          <a:srgbClr val="85B7A9"/>
        </a:hlink>
        <a:folHlink>
          <a:srgbClr val="B8936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2F2F2"/>
        </a:accent3>
        <a:accent4>
          <a:srgbClr val="000000"/>
        </a:accent4>
        <a:accent5>
          <a:srgbClr val="CFDADE"/>
        </a:accent5>
        <a:accent6>
          <a:srgbClr val="E5E5E5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4D8"/>
        </a:accent3>
        <a:accent4>
          <a:srgbClr val="000000"/>
        </a:accent4>
        <a:accent5>
          <a:srgbClr val="FFE2B9"/>
        </a:accent5>
        <a:accent6>
          <a:srgbClr val="CECB9A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791</Words>
  <Application>WPS Presentation</Application>
  <PresentationFormat>Экран</PresentationFormat>
  <Paragraphs>224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Круги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Kingsoft Corporation</cp:lastModifiedBy>
  <cp:revision>46</cp:revision>
  <dcterms:created xsi:type="dcterms:W3CDTF">2007-05-02T04:16:00Z</dcterms:created>
  <dcterms:modified xsi:type="dcterms:W3CDTF">2022-10-14T08:51:55Z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1049-11.2.0.10078</vt:lpwstr>
  </property>
</Properties>
</file>