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6" r:id="rId3"/>
    <p:sldId id="259" r:id="rId4"/>
    <p:sldId id="281" r:id="rId5"/>
    <p:sldId id="294" r:id="rId6"/>
    <p:sldId id="263" r:id="rId7"/>
    <p:sldId id="265" r:id="rId8"/>
    <p:sldId id="299" r:id="rId9"/>
    <p:sldId id="269" r:id="rId10"/>
    <p:sldId id="300" r:id="rId11"/>
    <p:sldId id="272" r:id="rId12"/>
    <p:sldId id="295" r:id="rId13"/>
    <p:sldId id="280" r:id="rId14"/>
    <p:sldId id="289" r:id="rId15"/>
    <p:sldId id="290" r:id="rId16"/>
    <p:sldId id="292" r:id="rId17"/>
    <p:sldId id="302" r:id="rId18"/>
    <p:sldId id="261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57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ECD87-4773-4C0F-88A6-8DAA81352421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A74A7-17DB-422A-9A96-E2946628C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642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715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154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680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05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10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637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70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365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341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084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043D-29BA-4B8A-ADFC-D277B2FDFD2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A06CC-F4DC-41CE-B231-D79887F7FC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46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928802"/>
            <a:ext cx="5724128" cy="280831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aC" pitchFamily="50" charset="0"/>
              </a:rPr>
              <a:t>Республика 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aC" pitchFamily="50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aC" pitchFamily="50" charset="0"/>
              </a:rPr>
              <a:t>Бурятия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a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2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870" y="928670"/>
            <a:ext cx="560651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14678" y="357166"/>
            <a:ext cx="2600838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Клюква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2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ЖИВОТНЫЙ МИР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Рисунок 3" descr="VA2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14422"/>
            <a:ext cx="8001056" cy="53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2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257544" cy="5825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7" y="526236"/>
            <a:ext cx="4300749" cy="283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214290"/>
            <a:ext cx="185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786190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335756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Бурый медведь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3714752"/>
            <a:ext cx="3930230" cy="294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215074" y="3429000"/>
            <a:ext cx="925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2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92696"/>
            <a:ext cx="401659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655120"/>
            <a:ext cx="3816424" cy="290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85728"/>
            <a:ext cx="245861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Ласка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8864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500438"/>
            <a:ext cx="324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соболь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win7\Desktop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3672408" cy="2830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92080" y="350100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Нерпа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929066"/>
            <a:ext cx="3929090" cy="261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18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костюм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1285860"/>
            <a:ext cx="3593092" cy="535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285860"/>
            <a:ext cx="4916564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5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674445"/>
            <a:ext cx="4286280" cy="57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81604"/>
            <a:ext cx="3500462" cy="647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0"/>
            <a:ext cx="6357982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6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esktop_c940ef11-97bc-47f6-9840-4d8a856329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184" y="1306046"/>
            <a:ext cx="8888995" cy="5051912"/>
          </a:xfrm>
        </p:spPr>
      </p:pic>
    </p:spTree>
    <p:extLst>
      <p:ext uri="{BB962C8B-B14F-4D97-AF65-F5344CB8AC3E}">
        <p14:creationId xmlns:p14="http://schemas.microsoft.com/office/powerpoint/2010/main" xmlns="" val="35505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Национальные блюда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Позы или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Буузы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win7\Desktop\1298473893_1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05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Бурятия традиционно является многонациональной республикой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340768"/>
            <a:ext cx="6199136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33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6e1512970c6ba8a7ef148f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191525" cy="6143644"/>
          </a:xfrm>
        </p:spPr>
      </p:pic>
    </p:spTree>
    <p:extLst>
      <p:ext uri="{BB962C8B-B14F-4D97-AF65-F5344CB8AC3E}">
        <p14:creationId xmlns:p14="http://schemas.microsoft.com/office/powerpoint/2010/main" xmlns="" val="13433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3684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Национальный праздник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Бурятии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Новый год по лунному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календарю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09" y="1714488"/>
            <a:ext cx="791863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97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3688641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1000108"/>
            <a:ext cx="4716016" cy="2358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14" y="4797152"/>
            <a:ext cx="4470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Бурятии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9911" y="3643314"/>
            <a:ext cx="4318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 Бурятии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8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Столица Бурятии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Улан-Удэ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928802"/>
            <a:ext cx="2734941" cy="364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484784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797152"/>
            <a:ext cx="27718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8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Байка́л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озеро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тектонического происхождения в южной части Восточной Сибири, самое глубокое озеро на планете, крупнейший природный резервуар пресной воды.</a:t>
            </a:r>
          </a:p>
        </p:txBody>
      </p:sp>
      <p:pic>
        <p:nvPicPr>
          <p:cNvPr id="1026" name="Picture 2" descr="C:\Users\win7\Desktop\9a5ff1624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560840" cy="4733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28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Растительный мир Бурятии</a:t>
            </a:r>
            <a:r>
              <a:rPr lang="ru-RU" sz="3200" dirty="0" smtClean="0">
                <a:latin typeface="Monotype Corsiva" pitchFamily="66" charset="0"/>
              </a:rPr>
              <a:t>	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1200" dirty="0" smtClean="0">
                <a:latin typeface="Monotype Corsiva" pitchFamily="66" charset="0"/>
              </a:rPr>
              <a:t/>
            </a:r>
            <a:br>
              <a:rPr lang="ru-RU" sz="1200" dirty="0" smtClean="0">
                <a:latin typeface="Monotype Corsiva" pitchFamily="66" charset="0"/>
              </a:rPr>
            </a:br>
            <a:endParaRPr lang="ru-RU" sz="12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2276872"/>
            <a:ext cx="3024336" cy="3960440"/>
          </a:xfrm>
        </p:spPr>
      </p:pic>
      <p:sp>
        <p:nvSpPr>
          <p:cNvPr id="6" name="TextBox 5"/>
          <p:cNvSpPr txBox="1"/>
          <p:nvPr/>
        </p:nvSpPr>
        <p:spPr>
          <a:xfrm>
            <a:off x="323528" y="90872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Береза - одно из самых красивых наших деревьев. Белые с черным рисунком стволы берез имеют особую привлекательность</a:t>
            </a:r>
            <a: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060848"/>
            <a:ext cx="320992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5949" y="3789040"/>
            <a:ext cx="2748051" cy="193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98072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Кедр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Шишки кедра служат пищей всем без исключения обитателям тайги.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0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381642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Сосна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3333750" cy="444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807" y="1628800"/>
            <a:ext cx="5453193" cy="430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00496" y="642918"/>
            <a:ext cx="4834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Багульник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7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857232"/>
            <a:ext cx="6687614" cy="574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86050" y="357166"/>
            <a:ext cx="33227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Брусника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1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2892944" cy="10715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Голубика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858411"/>
            <a:ext cx="5715040" cy="569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5008" y="1000108"/>
            <a:ext cx="309634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2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70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Республика  Бурятия</vt:lpstr>
      <vt:lpstr>Национальный праздник Бурятии  Сагаалган  это Новый год по лунному календарю</vt:lpstr>
      <vt:lpstr>Слайд 3</vt:lpstr>
      <vt:lpstr>Столица Бурятии  Улан-Удэ</vt:lpstr>
      <vt:lpstr>Байка́л — озеро тектонического происхождения в южной части Восточной Сибири, самое глубокое озеро на планете, крупнейший природный резервуар пресной воды.</vt:lpstr>
      <vt:lpstr>Растительный мир Бурятии   </vt:lpstr>
      <vt:lpstr>Сосна </vt:lpstr>
      <vt:lpstr>Слайд 8</vt:lpstr>
      <vt:lpstr>Голубика </vt:lpstr>
      <vt:lpstr>Слайд 10</vt:lpstr>
      <vt:lpstr>ЖИВОТНЫЙ МИР </vt:lpstr>
      <vt:lpstr> </vt:lpstr>
      <vt:lpstr> </vt:lpstr>
      <vt:lpstr>Национальный костюм </vt:lpstr>
      <vt:lpstr>Слайд 15</vt:lpstr>
      <vt:lpstr>Юрта</vt:lpstr>
      <vt:lpstr>Национальные блюда Позы или Буузы</vt:lpstr>
      <vt:lpstr>Бурятия традиционно является многонациональной республикой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 Бурятия</dc:title>
  <dc:creator>Admin</dc:creator>
  <cp:lastModifiedBy>iru</cp:lastModifiedBy>
  <cp:revision>39</cp:revision>
  <dcterms:created xsi:type="dcterms:W3CDTF">2012-11-29T21:02:38Z</dcterms:created>
  <dcterms:modified xsi:type="dcterms:W3CDTF">2023-03-17T11:20:57Z</dcterms:modified>
</cp:coreProperties>
</file>