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81" r:id="rId3"/>
    <p:sldId id="285" r:id="rId4"/>
    <p:sldId id="266" r:id="rId5"/>
    <p:sldId id="270" r:id="rId6"/>
    <p:sldId id="271" r:id="rId7"/>
    <p:sldId id="273" r:id="rId8"/>
    <p:sldId id="272" r:id="rId9"/>
    <p:sldId id="277" r:id="rId10"/>
    <p:sldId id="280" r:id="rId11"/>
  </p:sldIdLst>
  <p:sldSz cx="9144000" cy="6858000" type="screen4x3"/>
  <p:notesSz cx="6858000" cy="9144000"/>
  <p:embeddedFontLst>
    <p:embeddedFont>
      <p:font typeface="Wingdings 3" pitchFamily="18" charset="2"/>
      <p:regular r:id="rId12"/>
    </p:embeddedFont>
    <p:embeddedFont>
      <p:font typeface="Bookman Old Style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kazkaForSerge"/>
      <p:regular r:id="rId21"/>
    </p:embeddedFont>
    <p:embeddedFont>
      <p:font typeface="Gill Sans MT" pitchFamily="34" charset="0"/>
      <p:regular r:id="rId22"/>
      <p:bold r:id="rId23"/>
      <p:italic r:id="rId24"/>
      <p:boldItalic r:id="rId25"/>
    </p:embeddedFont>
    <p:embeddedFont>
      <p:font typeface="Cambria" pitchFamily="18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94660"/>
  </p:normalViewPr>
  <p:slideViewPr>
    <p:cSldViewPr>
      <p:cViewPr>
        <p:scale>
          <a:sx n="114" d="100"/>
          <a:sy n="114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60648"/>
            <a:ext cx="9252520" cy="23488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Дифференциация звуков </a:t>
            </a:r>
            <a:r>
              <a:rPr lang="en-US" sz="4000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[</a:t>
            </a: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</a:t>
            </a:r>
            <a:r>
              <a:rPr lang="en-US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]</a:t>
            </a: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– </a:t>
            </a:r>
            <a:r>
              <a:rPr lang="en-US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[</a:t>
            </a: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Ф</a:t>
            </a:r>
            <a:r>
              <a:rPr lang="en-US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]</a:t>
            </a:r>
            <a:endParaRPr lang="ru-RU" sz="40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320480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Подготовила учитель-логопед Ефремова Е.Р. </a:t>
            </a: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5437" y="1916832"/>
            <a:ext cx="66768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</a:t>
            </a: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урок!</a:t>
            </a:r>
            <a:endParaRPr lang="ru-RU" sz="6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marL="0" indent="0" algn="ctr">
              <a:buNone/>
            </a:pP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45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4" y="332656"/>
            <a:ext cx="2568510" cy="24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316715" cy="24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155"/>
            <a:ext cx="2880320" cy="24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8803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1211"/>
            <a:ext cx="26642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5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7128792" cy="1539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</a:t>
            </a:r>
            <a:r>
              <a:rPr lang="ru-RU" b="1" dirty="0" smtClean="0"/>
              <a:t>       </a:t>
            </a:r>
            <a:r>
              <a:rPr lang="ru-RU" sz="4000" b="1" dirty="0" smtClean="0"/>
              <a:t>согласный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   </a:t>
            </a:r>
            <a:r>
              <a:rPr lang="ru-RU" b="1" dirty="0" smtClean="0"/>
              <a:t>            </a:t>
            </a:r>
            <a:r>
              <a:rPr lang="en-US" sz="7300" b="1" dirty="0" smtClean="0"/>
              <a:t>[ </a:t>
            </a:r>
            <a:r>
              <a:rPr lang="ru-RU" sz="7300" b="1" dirty="0" smtClean="0"/>
              <a:t>в </a:t>
            </a:r>
            <a:r>
              <a:rPr lang="en-US" sz="7300" b="1" dirty="0" smtClean="0"/>
              <a:t>]</a:t>
            </a:r>
            <a:r>
              <a:rPr lang="ru-RU" sz="7300" b="1" dirty="0" smtClean="0"/>
              <a:t>  </a:t>
            </a:r>
            <a:endParaRPr lang="ru-RU" sz="73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2664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                             </a:t>
            </a:r>
            <a:r>
              <a:rPr lang="ru-RU" sz="4000" b="1" dirty="0" smtClean="0"/>
              <a:t>твёрдый   </a:t>
            </a:r>
            <a:r>
              <a:rPr lang="ru-RU" sz="4000" b="1" dirty="0" smtClean="0"/>
              <a:t>   мягкий</a:t>
            </a:r>
            <a:endParaRPr lang="ru-RU" sz="4000" b="1" dirty="0"/>
          </a:p>
          <a:p>
            <a:pPr marL="0" indent="0" algn="ctr">
              <a:buNone/>
            </a:pPr>
            <a:r>
              <a:rPr lang="ru-RU" sz="4000" dirty="0" smtClean="0"/>
              <a:t>                          </a:t>
            </a:r>
            <a:r>
              <a:rPr lang="ru-RU" dirty="0" smtClean="0"/>
              <a:t>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065" y="2498500"/>
            <a:ext cx="938865" cy="93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72" y="4278595"/>
            <a:ext cx="1194920" cy="15607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61" y="1628800"/>
            <a:ext cx="2448272" cy="43924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1264" y="3565431"/>
            <a:ext cx="2101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звонкий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971" y="2498500"/>
            <a:ext cx="98827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8229600" cy="1602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</a:t>
            </a:r>
            <a:r>
              <a:rPr lang="ru-RU" b="1" dirty="0" smtClean="0"/>
              <a:t>          </a:t>
            </a:r>
            <a:r>
              <a:rPr lang="ru-RU" sz="5300" b="1" dirty="0" smtClean="0"/>
              <a:t>согласный</a:t>
            </a:r>
            <a:r>
              <a:rPr lang="ru-RU" sz="5300" b="1" dirty="0"/>
              <a:t/>
            </a:r>
            <a:br>
              <a:rPr lang="ru-RU" sz="5300" b="1" dirty="0"/>
            </a:br>
            <a:r>
              <a:rPr lang="ru-RU" b="1" dirty="0" smtClean="0"/>
              <a:t>                            </a:t>
            </a:r>
            <a:r>
              <a:rPr lang="ru-RU" b="1" dirty="0" smtClean="0"/>
              <a:t>              </a:t>
            </a:r>
            <a:r>
              <a:rPr lang="en-US" sz="7300" b="1" dirty="0" smtClean="0"/>
              <a:t>[ </a:t>
            </a:r>
            <a:r>
              <a:rPr lang="ru-RU" sz="7300" b="1" dirty="0"/>
              <a:t>ф</a:t>
            </a:r>
            <a:r>
              <a:rPr lang="ru-RU" sz="7300" b="1" dirty="0" smtClean="0"/>
              <a:t> </a:t>
            </a:r>
            <a:r>
              <a:rPr lang="en-US" sz="7300" b="1" dirty="0" smtClean="0"/>
              <a:t>]</a:t>
            </a:r>
            <a:r>
              <a:rPr lang="ru-RU" sz="7300" b="1" dirty="0" smtClean="0"/>
              <a:t>  </a:t>
            </a:r>
            <a:endParaRPr lang="ru-RU" sz="73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                             </a:t>
            </a:r>
            <a:r>
              <a:rPr lang="ru-RU" sz="4000" b="1" dirty="0" smtClean="0"/>
              <a:t>твёрдый   мягкий</a:t>
            </a:r>
            <a:endParaRPr lang="ru-RU" sz="4000" b="1" dirty="0"/>
          </a:p>
          <a:p>
            <a:pPr marL="0" indent="0" algn="ctr">
              <a:buNone/>
            </a:pPr>
            <a:r>
              <a:rPr lang="ru-RU" sz="4000" dirty="0" smtClean="0"/>
              <a:t>                          </a:t>
            </a:r>
            <a:r>
              <a:rPr lang="ru-RU" dirty="0" smtClean="0"/>
              <a:t>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065" y="2498500"/>
            <a:ext cx="938865" cy="93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98" y="4259149"/>
            <a:ext cx="1194920" cy="156071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1264" y="3565431"/>
            <a:ext cx="2101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звонкий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71" y="2498500"/>
            <a:ext cx="988278" cy="938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32" y="1385883"/>
            <a:ext cx="2810500" cy="410296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5868144" y="4273317"/>
            <a:ext cx="1133827" cy="160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55751" y="4273317"/>
            <a:ext cx="1133827" cy="160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Выберите слоги со звуками </a:t>
            </a:r>
            <a:r>
              <a:rPr lang="en-US" dirty="0" smtClean="0"/>
              <a:t>[</a:t>
            </a:r>
            <a:r>
              <a:rPr lang="ru-RU" dirty="0" smtClean="0"/>
              <a:t>в</a:t>
            </a:r>
            <a:r>
              <a:rPr lang="en-US" dirty="0" smtClean="0"/>
              <a:t>]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запиши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      </a:t>
            </a:r>
            <a:r>
              <a:rPr lang="ru-RU" sz="9500" dirty="0" err="1" smtClean="0"/>
              <a:t>фо</a:t>
            </a:r>
            <a:r>
              <a:rPr lang="ru-RU" sz="9500" dirty="0" smtClean="0"/>
              <a:t>   </a:t>
            </a:r>
            <a:r>
              <a:rPr lang="ru-RU" sz="9500" dirty="0" err="1" smtClean="0"/>
              <a:t>ва</a:t>
            </a:r>
            <a:r>
              <a:rPr lang="ru-RU" sz="9500" dirty="0" smtClean="0"/>
              <a:t>    </a:t>
            </a:r>
            <a:r>
              <a:rPr lang="ru-RU" sz="9500" dirty="0" err="1" smtClean="0"/>
              <a:t>ся</a:t>
            </a:r>
            <a:endParaRPr lang="ru-RU" sz="9500" dirty="0" smtClean="0"/>
          </a:p>
          <a:p>
            <a:pPr marL="0" indent="0">
              <a:buNone/>
            </a:pPr>
            <a:r>
              <a:rPr lang="ru-RU" sz="9500" dirty="0" smtClean="0"/>
              <a:t>      </a:t>
            </a:r>
            <a:r>
              <a:rPr lang="ru-RU" sz="9500" dirty="0" err="1" smtClean="0"/>
              <a:t>ву</a:t>
            </a:r>
            <a:r>
              <a:rPr lang="ru-RU" sz="9500" dirty="0" smtClean="0"/>
              <a:t>   </a:t>
            </a:r>
            <a:r>
              <a:rPr lang="ru-RU" sz="9500" dirty="0" smtClean="0"/>
              <a:t>вы   </a:t>
            </a:r>
            <a:r>
              <a:rPr lang="ru-RU" sz="9500" dirty="0" err="1" smtClean="0"/>
              <a:t>зу</a:t>
            </a:r>
            <a:endParaRPr lang="ru-RU" sz="9500" dirty="0"/>
          </a:p>
        </p:txBody>
      </p:sp>
    </p:spTree>
    <p:extLst>
      <p:ext uri="{BB962C8B-B14F-4D97-AF65-F5344CB8AC3E}">
        <p14:creationId xmlns:p14="http://schemas.microsoft.com/office/powerpoint/2010/main" val="30523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Выберите слоги со звуками </a:t>
            </a:r>
            <a:r>
              <a:rPr lang="en-US" dirty="0" smtClean="0"/>
              <a:t>[</a:t>
            </a:r>
            <a:r>
              <a:rPr lang="ru-RU" dirty="0"/>
              <a:t>ф</a:t>
            </a:r>
            <a:r>
              <a:rPr lang="en-US" dirty="0" smtClean="0"/>
              <a:t>]</a:t>
            </a:r>
            <a:r>
              <a:rPr lang="ru-RU" dirty="0" smtClean="0"/>
              <a:t> и </a:t>
            </a:r>
            <a:r>
              <a:rPr lang="ru-RU" dirty="0" smtClean="0"/>
              <a:t>запиши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      </a:t>
            </a:r>
            <a:r>
              <a:rPr lang="ru-RU" sz="9500" dirty="0"/>
              <a:t>в</a:t>
            </a:r>
            <a:r>
              <a:rPr lang="ru-RU" sz="9500" dirty="0" smtClean="0"/>
              <a:t>о   </a:t>
            </a:r>
            <a:r>
              <a:rPr lang="ru-RU" sz="9500" dirty="0" err="1" smtClean="0"/>
              <a:t>лу</a:t>
            </a:r>
            <a:r>
              <a:rPr lang="ru-RU" sz="9500" dirty="0" smtClean="0"/>
              <a:t>    </a:t>
            </a:r>
            <a:r>
              <a:rPr lang="ru-RU" sz="9500" dirty="0" smtClean="0"/>
              <a:t>фа</a:t>
            </a:r>
            <a:endParaRPr lang="ru-RU" sz="9500" dirty="0" smtClean="0"/>
          </a:p>
          <a:p>
            <a:pPr marL="0" indent="0">
              <a:buNone/>
            </a:pPr>
            <a:r>
              <a:rPr lang="ru-RU" sz="9500" dirty="0" smtClean="0"/>
              <a:t>    </a:t>
            </a:r>
            <a:r>
              <a:rPr lang="ru-RU" sz="9500" dirty="0" err="1" smtClean="0"/>
              <a:t>фо</a:t>
            </a:r>
            <a:r>
              <a:rPr lang="ru-RU" sz="9500" dirty="0" smtClean="0"/>
              <a:t>   </a:t>
            </a:r>
            <a:r>
              <a:rPr lang="ru-RU" sz="9500" dirty="0" err="1" smtClean="0"/>
              <a:t>вя</a:t>
            </a:r>
            <a:r>
              <a:rPr lang="ru-RU" sz="9500" dirty="0" smtClean="0"/>
              <a:t>     </a:t>
            </a:r>
            <a:r>
              <a:rPr lang="ru-RU" sz="9500" dirty="0" err="1" smtClean="0"/>
              <a:t>фы</a:t>
            </a:r>
            <a:endParaRPr lang="ru-RU" sz="9500" dirty="0"/>
          </a:p>
        </p:txBody>
      </p:sp>
    </p:spTree>
    <p:extLst>
      <p:ext uri="{BB962C8B-B14F-4D97-AF65-F5344CB8AC3E}">
        <p14:creationId xmlns:p14="http://schemas.microsoft.com/office/powerpoint/2010/main" val="28435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Вставьте вместо пропусков</a:t>
            </a:r>
            <a:br>
              <a:rPr lang="ru-RU" dirty="0" smtClean="0"/>
            </a:br>
            <a:r>
              <a:rPr lang="ru-RU" dirty="0" smtClean="0"/>
              <a:t> буквы </a:t>
            </a:r>
            <a:r>
              <a:rPr lang="ru-RU" b="1" i="1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или  </a:t>
            </a:r>
            <a:r>
              <a:rPr lang="ru-RU" b="1" i="1" dirty="0" smtClean="0"/>
              <a:t>ф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…</a:t>
            </a:r>
            <a:r>
              <a:rPr lang="ru-RU" sz="5400" b="1" dirty="0" err="1" smtClean="0"/>
              <a:t>олк</a:t>
            </a:r>
            <a:r>
              <a:rPr lang="ru-RU" sz="5400" b="1" dirty="0" smtClean="0"/>
              <a:t>, …антик, …</a:t>
            </a:r>
            <a:r>
              <a:rPr lang="ru-RU" sz="5400" b="1" dirty="0" err="1" smtClean="0"/>
              <a:t>илка</a:t>
            </a:r>
            <a:r>
              <a:rPr lang="ru-RU" sz="5400" b="1" dirty="0" smtClean="0"/>
              <a:t>, …</a:t>
            </a:r>
            <a:r>
              <a:rPr lang="ru-RU" sz="5400" b="1" dirty="0" err="1" smtClean="0"/>
              <a:t>игура</a:t>
            </a:r>
            <a:r>
              <a:rPr lang="ru-RU" sz="5400" b="1" dirty="0" smtClean="0"/>
              <a:t>, …</a:t>
            </a:r>
            <a:r>
              <a:rPr lang="ru-RU" sz="5400" b="1" dirty="0" err="1" smtClean="0"/>
              <a:t>орона</a:t>
            </a:r>
            <a:r>
              <a:rPr lang="ru-RU" sz="5400" b="1" dirty="0" smtClean="0"/>
              <a:t>, …</a:t>
            </a:r>
            <a:r>
              <a:rPr lang="ru-RU" sz="5400" b="1" dirty="0" err="1" smtClean="0"/>
              <a:t>иалка</a:t>
            </a:r>
            <a:r>
              <a:rPr lang="ru-RU" sz="5400" b="1" dirty="0" smtClean="0"/>
              <a:t>, …</a:t>
            </a:r>
            <a:r>
              <a:rPr lang="ru-RU" sz="5400" b="1" dirty="0" err="1" smtClean="0"/>
              <a:t>орточка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жи</a:t>
            </a:r>
            <a:r>
              <a:rPr lang="ru-RU" sz="5400" b="1" dirty="0" smtClean="0"/>
              <a:t>…от, </a:t>
            </a:r>
            <a:r>
              <a:rPr lang="ru-RU" sz="5400" b="1" dirty="0" err="1" smtClean="0"/>
              <a:t>тра</a:t>
            </a:r>
            <a:r>
              <a:rPr lang="ru-RU" sz="5400" b="1" dirty="0" smtClean="0"/>
              <a:t>…а,            </a:t>
            </a:r>
          </a:p>
          <a:p>
            <a:pPr marL="0" indent="0">
              <a:buNone/>
            </a:pPr>
            <a:r>
              <a:rPr lang="ru-RU" sz="5400" b="1" dirty="0"/>
              <a:t> </a:t>
            </a:r>
            <a:r>
              <a:rPr lang="ru-RU" sz="5400" b="1" dirty="0" smtClean="0"/>
              <a:t>       …</a:t>
            </a:r>
            <a:r>
              <a:rPr lang="ru-RU" sz="5400" b="1" dirty="0" err="1" smtClean="0"/>
              <a:t>ломастер</a:t>
            </a:r>
            <a:r>
              <a:rPr lang="ru-RU" sz="5400" b="1" dirty="0" smtClean="0"/>
              <a:t>, ко…е.</a:t>
            </a:r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73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Дополните </a:t>
            </a:r>
            <a:r>
              <a:rPr lang="ru-RU" sz="2700" dirty="0" smtClean="0"/>
              <a:t>предложения и запишите.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             лежат          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В Африке живёт              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smtClean="0"/>
              <a:t>ветке  </a:t>
            </a:r>
            <a:r>
              <a:rPr lang="ru-RU" dirty="0" smtClean="0"/>
              <a:t>сидит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1184"/>
            <a:ext cx="902286" cy="1243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39" y="764704"/>
            <a:ext cx="792549" cy="1182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143" y="2060848"/>
            <a:ext cx="975445" cy="1300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881" y="4437112"/>
            <a:ext cx="86570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1153</TotalTime>
  <Words>121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Wingdings 3</vt:lpstr>
      <vt:lpstr>Bookman Old Style</vt:lpstr>
      <vt:lpstr>Calibri</vt:lpstr>
      <vt:lpstr>SkazkaForSerge</vt:lpstr>
      <vt:lpstr>Gill Sans MT</vt:lpstr>
      <vt:lpstr>Wingdings</vt:lpstr>
      <vt:lpstr>Cambria</vt:lpstr>
      <vt:lpstr>Начальная</vt:lpstr>
      <vt:lpstr>Дифференциация звуков [В] – [Ф]</vt:lpstr>
      <vt:lpstr>Презентация PowerPoint</vt:lpstr>
      <vt:lpstr>Презентация PowerPoint</vt:lpstr>
      <vt:lpstr>                                 согласный                                       [ в ]  </vt:lpstr>
      <vt:lpstr>                                     согласный                                           [ ф ]  </vt:lpstr>
      <vt:lpstr>Выберите слоги со звуками [в] и запиши</vt:lpstr>
      <vt:lpstr>Выберите слоги со звуками [ф] и запиши</vt:lpstr>
      <vt:lpstr>Вставьте вместо пропусков  буквы в или  ф</vt:lpstr>
      <vt:lpstr>Дополните предложения и запишите. 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Дмитрийй</cp:lastModifiedBy>
  <cp:revision>89</cp:revision>
  <dcterms:created xsi:type="dcterms:W3CDTF">2015-04-19T15:51:03Z</dcterms:created>
  <dcterms:modified xsi:type="dcterms:W3CDTF">2022-03-22T16:29:38Z</dcterms:modified>
</cp:coreProperties>
</file>