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5" r:id="rId3"/>
    <p:sldId id="266" r:id="rId4"/>
    <p:sldId id="267" r:id="rId5"/>
    <p:sldId id="270" r:id="rId6"/>
    <p:sldId id="271" r:id="rId7"/>
    <p:sldId id="272" r:id="rId8"/>
    <p:sldId id="268" r:id="rId9"/>
    <p:sldId id="269" r:id="rId10"/>
    <p:sldId id="273" r:id="rId11"/>
    <p:sldId id="274" r:id="rId12"/>
    <p:sldId id="275" r:id="rId13"/>
    <p:sldId id="276" r:id="rId14"/>
    <p:sldId id="277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C90"/>
    <a:srgbClr val="3A927D"/>
    <a:srgbClr val="164770"/>
    <a:srgbClr val="245A4D"/>
    <a:srgbClr val="66C2AC"/>
    <a:srgbClr val="257AC1"/>
    <a:srgbClr val="14436A"/>
    <a:srgbClr val="327E6C"/>
    <a:srgbClr val="1F649D"/>
    <a:srgbClr val="62D5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546" y="-108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AAC1D-E487-413D-AA77-051B2ADE5C9C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7A195-6C3C-4119-8859-743DFBC1FF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4AC81-2FC8-4081-97DF-3FA26CAAD24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76A1C-D914-40F1-96FE-D8741CE049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76A1C-D914-40F1-96FE-D8741CE049C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3621-88B8-4EF6-A7EC-28D1D61DFBC4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CE13621-88B8-4EF6-A7EC-28D1D61DFBC4}" type="datetimeFigureOut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FD5C216-A482-4BD0-BE79-285EFF162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heel spokes="2"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916" y="2153956"/>
            <a:ext cx="7772400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Calibri" pitchFamily="34" charset="0"/>
              <a:ea typeface="+mj-ea"/>
              <a:cs typeface="Segoe U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4282" y="5259474"/>
            <a:ext cx="7772400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Calibri" pitchFamily="34" charset="0"/>
              <a:ea typeface="+mj-ea"/>
              <a:cs typeface="Segoe UI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357290" y="0"/>
            <a:ext cx="692948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Включ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 – включ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ны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Огорч</a:t>
            </a:r>
            <a:r>
              <a:rPr kumimoji="0" lang="ru-RU" sz="4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ё</a:t>
            </a: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 – огорч</a:t>
            </a:r>
            <a:r>
              <a:rPr kumimoji="0" lang="ru-RU" sz="4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</a:t>
            </a: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ны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Заверш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 - заверш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ны</a:t>
            </a:r>
            <a:endParaRPr kumimoji="0" lang="ru-RU" sz="44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714348" y="3000372"/>
            <a:ext cx="804252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как, причастия образовано от глагола то в нём,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и в глаголах, под ударением после шипящих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пишется буква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ё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без ударения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57158" y="464344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Суффикс     -</a:t>
            </a:r>
            <a:r>
              <a:rPr kumimoji="0" lang="ru-RU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ённ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 </a:t>
            </a:r>
            <a:r>
              <a:rPr lang="ru-RU" sz="4400" b="1" i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ён</a:t>
            </a:r>
            <a:r>
              <a:rPr lang="ru-RU" sz="4400" b="1" i="1" dirty="0" smtClean="0"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ударный</a:t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Суффикс     -</a:t>
            </a:r>
            <a:r>
              <a:rPr kumimoji="0" lang="ru-RU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енн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 </a:t>
            </a:r>
            <a:r>
              <a:rPr kumimoji="0" lang="ru-RU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ен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 безударный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193" grpId="0" build="p"/>
      <p:bldP spid="8194" grpId="0" build="p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571604" y="2928934"/>
            <a:ext cx="58579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ный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опч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ный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гущ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ный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57166"/>
            <a:ext cx="7429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Буквы  Е, Ё  после шипящих  в суффиксах страдательных причастий прошедшего времени.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714488"/>
            <a:ext cx="84296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600" i="1" dirty="0" smtClean="0"/>
              <a:t>  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071670" y="2857496"/>
            <a:ext cx="47863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нка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опч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ности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гущ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нка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642918"/>
            <a:ext cx="73581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существительных, образованных от таких причастий, гласная Ё под ударением после шипящих также сохраняется.</a:t>
            </a:r>
            <a:endParaRPr lang="ru-RU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285984" y="785794"/>
            <a:ext cx="535785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9085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Его хребет казался напряжён,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9085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И, на когтях всё поднимаясь выше,	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9085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Пуститься в лёт готовился дракон.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90850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908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 Толстой «Дракон»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785794"/>
            <a:ext cx="807249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Напряжён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краткое страдательное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причастие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образовано от глагола напрягаться, в ударном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положении после шипящей ж пишем Ё 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57158" y="1357298"/>
            <a:ext cx="850112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Измученный уроками, школьник с трудом дошёл до дома.</a:t>
            </a:r>
            <a:endParaRPr kumimoji="0" lang="ru-RU" sz="4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28596" y="3214686"/>
            <a:ext cx="82868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Измученный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образовано от глагола, поэтому в безударном положении после ч пишем 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build="p"/>
      <p:bldP spid="2355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42910" y="1285860"/>
            <a:ext cx="7786742" cy="3046988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</a:schemeClr>
              </a:gs>
              <a:gs pos="50000">
                <a:schemeClr val="tx2">
                  <a:tint val="44500"/>
                  <a:satMod val="160000"/>
                </a:schemeClr>
              </a:gs>
              <a:gs pos="100000">
                <a:schemeClr val="tx2">
                  <a:tint val="23500"/>
                  <a:satMod val="160000"/>
                </a:scheme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Буквы О-Ё-Е после шипящих и Ц в разных морфемах слов разных частей речи.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Алгоритм написания букв е, о, ё после шипящих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42844" y="2071678"/>
            <a:ext cx="87154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Определить часть речи.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Поставить в слове ударение.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Выделить морфему с орфограммой.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64" y="714356"/>
            <a:ext cx="835827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корне: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 ударением пишем Ё (</a:t>
            </a:r>
            <a:r>
              <a:rPr lang="ru-RU" sz="4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шёпот, шёлк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Слова-исключения: </a:t>
            </a:r>
            <a:r>
              <a:rPr lang="ru-RU" sz="4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шов, шорох, крыжовник, капюшон, </a:t>
            </a:r>
            <a:r>
              <a:rPr lang="ru-RU" sz="44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обжора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64" y="714356"/>
            <a:ext cx="8358278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суффиксе: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сущ. и прил. под ударением пишем О, без ударения – Е (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ежовый, грушевый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под ударением пишем Ё, без ударения – Е.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64" y="714356"/>
            <a:ext cx="8358278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окончании: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глаг. под ударением пишем Ё (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печёт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сущ. и прил. под ударением пишем О, без ударения – Е (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врачом, полотенцем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00034" y="1142984"/>
            <a:ext cx="8429684" cy="286232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Выполняем упражнение 163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распределить слова</a:t>
            </a:r>
            <a:r>
              <a:rPr kumimoji="0" lang="ru-RU" sz="36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видам орфограмм на месте пропусков,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обозначить условия выбора букв О, Ё и Е после шипящих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1571612"/>
            <a:ext cx="78867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079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Заполните таблицу, образовав от данных глаголов полные и краткие страдательные</a:t>
            </a:r>
            <a:r>
              <a:rPr kumimoji="0" lang="ru-RU" sz="36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причастия прошедшего времени, выделите в причастиях суффиксы.</a:t>
            </a:r>
            <a:endParaRPr kumimoji="0" lang="ru-RU" sz="3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285728"/>
            <a:ext cx="69294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Calibri" pitchFamily="34" charset="0"/>
              </a:rPr>
              <a:t>Рефлексия </a:t>
            </a:r>
            <a:endParaRPr lang="ru-RU" sz="4400" b="1" dirty="0">
              <a:latin typeface="Calibri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285860"/>
            <a:ext cx="864399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- 1-ая строка – одно слово, понятие, название темы, явления (чаще всего это имя существительное);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- 2-ая строка – два слова, характеризующие данное понятие (имена прилагательные);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- 3-я строка – три слова, показывающие действие понятия (глаголы);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- 4-ая строка – четыре слова, помогающие логически завершить мысль  короткое предложение, показывающее отношение автора к теме (возможно одно предложение из четырех слов, два словосочетания или четыре отдельных слова);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- 5-ая строка – одно слово, синоним темы, вывод, обычно имя существительное, через которое человек выражает свои чувства, эмоции, ассоциации, связанные с данным понятием.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071678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Calibri" pitchFamily="34" charset="0"/>
              </a:rPr>
              <a:t>1) § 27 (выучить правило); </a:t>
            </a:r>
          </a:p>
          <a:p>
            <a:r>
              <a:rPr lang="ru-RU" sz="3600" dirty="0" smtClean="0">
                <a:latin typeface="Calibri" pitchFamily="34" charset="0"/>
              </a:rPr>
              <a:t>2) Упражнение 161;</a:t>
            </a:r>
          </a:p>
          <a:p>
            <a:r>
              <a:rPr lang="ru-RU" sz="3600" dirty="0" smtClean="0">
                <a:latin typeface="Calibri" pitchFamily="34" charset="0"/>
              </a:rPr>
              <a:t>3)</a:t>
            </a:r>
            <a:r>
              <a:rPr lang="ru-RU" sz="3600" i="1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Упражнение</a:t>
            </a:r>
            <a:r>
              <a:rPr lang="ru-RU" sz="3600" i="1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166 (собрать материал к сочинению на тему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«Успешный телеведущий»).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540703"/>
            <a:ext cx="69294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Calibri" pitchFamily="34" charset="0"/>
              </a:rPr>
              <a:t>Домашнее задание </a:t>
            </a:r>
            <a:endParaRPr lang="ru-RU" sz="44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465</Words>
  <Application>Microsoft Office PowerPoint</Application>
  <PresentationFormat>Экран (4:3)</PresentationFormat>
  <Paragraphs>58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Яркая</vt:lpstr>
      <vt:lpstr>Слайд 1</vt:lpstr>
      <vt:lpstr>Слайд 2</vt:lpstr>
      <vt:lpstr> </vt:lpstr>
      <vt:lpstr>Слайд 4</vt:lpstr>
      <vt:lpstr>Слайд 5</vt:lpstr>
      <vt:lpstr>Слайд 6</vt:lpstr>
      <vt:lpstr>Слайд 7</vt:lpstr>
      <vt:lpstr>Алгоритм написания букв е, о, ё после шипящих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2009-10-03T13:34:37Z</dcterms:created>
  <dcterms:modified xsi:type="dcterms:W3CDTF">2019-11-19T07:47:58Z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TC103626541049</vt:lpwstr>
  </property>
</Properties>
</file>