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309" r:id="rId3"/>
    <p:sldId id="293" r:id="rId4"/>
    <p:sldId id="333" r:id="rId5"/>
    <p:sldId id="334" r:id="rId6"/>
    <p:sldId id="335" r:id="rId7"/>
    <p:sldId id="337" r:id="rId8"/>
    <p:sldId id="336" r:id="rId9"/>
    <p:sldId id="338" r:id="rId10"/>
    <p:sldId id="339" r:id="rId11"/>
    <p:sldId id="332" r:id="rId12"/>
    <p:sldId id="327" r:id="rId13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309" autoAdjust="0"/>
    <p:restoredTop sz="94660"/>
  </p:normalViewPr>
  <p:slideViewPr>
    <p:cSldViewPr>
      <p:cViewPr>
        <p:scale>
          <a:sx n="70" d="100"/>
          <a:sy n="70" d="100"/>
        </p:scale>
        <p:origin x="-136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6CD5-F16A-4A32-81CA-C601FD0CEC1F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4BE9-7C0D-49E3-8C1D-0C554E2D5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6CD5-F16A-4A32-81CA-C601FD0CEC1F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4BE9-7C0D-49E3-8C1D-0C554E2D5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6CD5-F16A-4A32-81CA-C601FD0CEC1F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4BE9-7C0D-49E3-8C1D-0C554E2D5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6CD5-F16A-4A32-81CA-C601FD0CEC1F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4BE9-7C0D-49E3-8C1D-0C554E2D5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6CD5-F16A-4A32-81CA-C601FD0CEC1F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4BE9-7C0D-49E3-8C1D-0C554E2D5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6CD5-F16A-4A32-81CA-C601FD0CEC1F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4BE9-7C0D-49E3-8C1D-0C554E2D5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6CD5-F16A-4A32-81CA-C601FD0CEC1F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4BE9-7C0D-49E3-8C1D-0C554E2D5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6CD5-F16A-4A32-81CA-C601FD0CEC1F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4BE9-7C0D-49E3-8C1D-0C554E2D5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6CD5-F16A-4A32-81CA-C601FD0CEC1F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4BE9-7C0D-49E3-8C1D-0C554E2D5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6CD5-F16A-4A32-81CA-C601FD0CEC1F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4BE9-7C0D-49E3-8C1D-0C554E2D5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6CD5-F16A-4A32-81CA-C601FD0CEC1F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24B4BE9-7C0D-49E3-8C1D-0C554E2D58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906CD5-F16A-4A32-81CA-C601FD0CEC1F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4B4BE9-7C0D-49E3-8C1D-0C554E2D582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517632" cy="20716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600" y="2132856"/>
            <a:ext cx="7704856" cy="28083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"Развитие творческих способностей дошкольников посредством театрализации русских народных сказок»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flipH="1">
            <a:off x="8467344" y="2564904"/>
            <a:ext cx="281120" cy="3561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00430" y="4786322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chemeClr val="accent1"/>
              </a:solidFill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Кисиленко Елена Анатольевна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28604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"Ясли - сад компенсирующего типа для детей с нарушением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опорно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двигательного аппарата №167 города Донецка"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8573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САША\YandexDisk\Скриншоты\2021-04-25_16-56-35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2"/>
            <a:ext cx="742955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:\Users\САША\YandexDisk\Скриншоты\2021-04-25_17-17-01.pn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35824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00100" y="2571744"/>
            <a:ext cx="7686700" cy="36766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928670"/>
            <a:ext cx="8391876" cy="54526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    </a:t>
            </a:r>
            <a:endParaRPr lang="ru-RU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42910" y="1214422"/>
            <a:ext cx="757242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творческих способностей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важнейшая задача образования, ведь этот процесс пронизывает все этапы развития личности ребёнка, пробуждает инициативу и самостоятельность принимаемых решений, привычку к свободному самовыражению, уверенность в себе.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Воспитание творческой личности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это одна из основных задач педагогической теории и практики в настоящее время.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Дошкольный возраст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это самый интенсивный период развития ребенка, в котором закладывается основа творческой личности, понимание нравственных норм, принятых в социуме. Одним из способов развития ребенка является театрализованная деятельность.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47056" y="857232"/>
            <a:ext cx="8029400" cy="5668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928662" y="1214422"/>
            <a:ext cx="7286676" cy="44012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Театрализованная деятельность является источником развития чувств, глубоких переживаний и открытий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ребѐнка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приобщает его к духовным ценностям, развивая эмоциональную сферу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ребѐнка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заставляет его сочувствовать персонажам, сопереживать разыгрываемые события.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Театральная деятельность развивает личность ребенка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прививает устойчивый интерес к литературе, 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совершенствует навык воплощать в игре определенные переживания, побуждает к созданию новых образов. Участвуя в игре-драматизации или в кукольном спектакле, дети знакомятся с окружающим миром через образы, краски, звуки, чувства. Большое и разностороннее влияние этих игр позволяет использовать их как сильное, ненавязчивое педагогическое 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средство.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8386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/>
              <a:t> 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Основные направления развития театрализованной деятельности состоят в постепенном переходе ребенка:</a:t>
            </a: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наблюдения театрализованной постановки взрослого к самостоятельной игровой деятельности.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индивидуальной игры и «игры рядом» к игре в группе из трех-пяти сверстников, исполняющих роли.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имитации действий фольклорных и литературных персонажей к имитации действий в сочетании с передачей основных эмоций героя и освоению роли как созданию простого «типичного» образа в игре-драматизации.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/>
              <a:t>     Задачи:</a:t>
            </a:r>
            <a:endParaRPr lang="ru-RU" dirty="0" smtClean="0"/>
          </a:p>
          <a:p>
            <a:pPr lvl="0"/>
            <a:r>
              <a:rPr lang="ru-RU" dirty="0" smtClean="0"/>
              <a:t>Развивать интерес и любовь к художественной литературе.</a:t>
            </a:r>
          </a:p>
          <a:p>
            <a:pPr lvl="0"/>
            <a:r>
              <a:rPr lang="ru-RU" dirty="0" smtClean="0"/>
              <a:t>Закрепить знания русской народной сказки.</a:t>
            </a:r>
          </a:p>
          <a:p>
            <a:pPr lvl="0"/>
            <a:r>
              <a:rPr lang="ru-RU" dirty="0" smtClean="0"/>
              <a:t>Воспитывать интерес к актерскому мастерству.</a:t>
            </a:r>
          </a:p>
          <a:p>
            <a:pPr lvl="0"/>
            <a:r>
              <a:rPr lang="ru-RU" dirty="0" smtClean="0"/>
              <a:t>Учить передавать в диалогах настроение героев сказки через интонацию, паузы.</a:t>
            </a:r>
          </a:p>
          <a:p>
            <a:pPr lvl="0"/>
            <a:r>
              <a:rPr lang="ru-RU" dirty="0" smtClean="0"/>
              <a:t>Поощрять исполнительское творчество детей (исполнение различных ролей в спектаклях и постановках, выразительное чтение на занятиях и др.)</a:t>
            </a:r>
          </a:p>
          <a:p>
            <a:pPr lvl="0"/>
            <a:r>
              <a:rPr lang="ru-RU" dirty="0" smtClean="0"/>
              <a:t>Развивать у детей в соответствии с их индивидуальными особенностями способность свободно и раскрепощено держаться при выступлении перед взрослыми и сверстниками.</a:t>
            </a:r>
          </a:p>
          <a:p>
            <a:pPr lvl="0"/>
            <a:r>
              <a:rPr lang="ru-RU" dirty="0" smtClean="0"/>
              <a:t>Побуждать детей к импровизации средствами мимики, пантомимы, выразительных движений и интонаций.</a:t>
            </a:r>
          </a:p>
          <a:p>
            <a:pPr lvl="0"/>
            <a:r>
              <a:rPr lang="ru-RU" dirty="0" smtClean="0"/>
              <a:t>Учить детей различать настроения, переживания, эмоциональное состояние персонажей, передаваемые различными средствами драматизации.</a:t>
            </a:r>
          </a:p>
          <a:p>
            <a:pPr lvl="0"/>
            <a:r>
              <a:rPr lang="ru-RU" dirty="0" smtClean="0"/>
              <a:t>Предоставлять детям право выбора средств для импровизации и самовыражения, в том числе сюжетов драматизации, ролей, атрибутов, костюмов, видов театров и пр.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/>
              <a:t>Приемы:</a:t>
            </a:r>
            <a:endParaRPr lang="ru-RU" dirty="0" smtClean="0"/>
          </a:p>
          <a:p>
            <a:pPr lvl="0"/>
            <a:r>
              <a:rPr lang="ru-RU" dirty="0" smtClean="0"/>
              <a:t>Чтение русских народных сказок.</a:t>
            </a:r>
          </a:p>
          <a:p>
            <a:pPr lvl="0"/>
            <a:r>
              <a:rPr lang="ru-RU" dirty="0" smtClean="0"/>
              <a:t>Рассказывание сказок -выбор детьми ролей по желанию.</a:t>
            </a:r>
          </a:p>
          <a:p>
            <a:pPr lvl="0"/>
            <a:r>
              <a:rPr lang="ru-RU" dirty="0" smtClean="0"/>
              <a:t>Просмотр мультфильмов  -назначение на главные  роли робких и застенчивых.</a:t>
            </a:r>
          </a:p>
          <a:p>
            <a:pPr lvl="0"/>
            <a:r>
              <a:rPr lang="ru-RU" dirty="0" smtClean="0"/>
              <a:t>Пересказ сказок, рассказов -распределение ролей по карточкам  схематический персонаж сказок (тех.средства)</a:t>
            </a:r>
          </a:p>
          <a:p>
            <a:pPr lvl="0"/>
            <a:r>
              <a:rPr lang="ru-RU" dirty="0" smtClean="0"/>
              <a:t>Проигрывание ролей в парах</a:t>
            </a:r>
          </a:p>
          <a:p>
            <a:pPr lvl="0"/>
            <a:r>
              <a:rPr lang="ru-RU" dirty="0" smtClean="0"/>
              <a:t>Просмотр кукольных  спектаклей и беседы по ним знакомство не только с текстом сказки, но и со средствами ее драматизации –жестом, мимикой, движением, костюмом, декорациями (реквизит) и т.д.</a:t>
            </a:r>
          </a:p>
          <a:p>
            <a:pPr lvl="0"/>
            <a:r>
              <a:rPr lang="ru-RU" dirty="0" smtClean="0"/>
              <a:t>Разыгрывание  русских народных сказок.  </a:t>
            </a:r>
          </a:p>
          <a:p>
            <a:pPr lvl="0"/>
            <a:r>
              <a:rPr lang="ru-RU" dirty="0" smtClean="0"/>
              <a:t>Упражнение по формированию выразительности исполнений.</a:t>
            </a:r>
          </a:p>
          <a:p>
            <a:pPr lvl="0"/>
            <a:r>
              <a:rPr lang="ru-RU" dirty="0" smtClean="0"/>
              <a:t> Пальчиковый </a:t>
            </a:r>
            <a:r>
              <a:rPr lang="ru-RU" dirty="0" err="1" smtClean="0"/>
              <a:t>игротренинг</a:t>
            </a:r>
            <a:r>
              <a:rPr lang="ru-RU" dirty="0" smtClean="0"/>
              <a:t> для развития моторики рук, необходимой для свободного </a:t>
            </a:r>
            <a:r>
              <a:rPr lang="ru-RU" dirty="0" err="1" smtClean="0"/>
              <a:t>кукловождения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Упражнения по социально-эмоциональному развитию детей.</a:t>
            </a:r>
          </a:p>
          <a:p>
            <a:pPr lvl="0"/>
            <a:r>
              <a:rPr lang="ru-RU" dirty="0" smtClean="0"/>
              <a:t>Игры-превращения («учись владеть своим телом»).</a:t>
            </a:r>
          </a:p>
          <a:p>
            <a:pPr lvl="0"/>
            <a:r>
              <a:rPr lang="ru-RU" dirty="0" smtClean="0"/>
              <a:t>Упражнения по дикции (артикуляционная гимнастика);</a:t>
            </a:r>
          </a:p>
          <a:p>
            <a:pPr lvl="0"/>
            <a:r>
              <a:rPr lang="ru-RU" dirty="0" smtClean="0"/>
              <a:t>Игры-драматизации.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85728"/>
            <a:ext cx="5543560" cy="1143008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Через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сказку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фантазию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игру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через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неповторимое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детское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творчество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 – 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верная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дорога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сердцу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ребенка.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В. Сухомлинский.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САША\YandexDisk\Скриншоты\2021-04-22_16-01-44.png"/>
          <p:cNvPicPr>
            <a:picLocks noGrp="1"/>
          </p:cNvPicPr>
          <p:nvPr>
            <p:ph idx="1"/>
          </p:nvPr>
        </p:nvPicPr>
        <p:blipFill>
          <a:blip r:embed="rId2"/>
          <a:srcRect l="3130" t="1675" r="1408" b="3828"/>
          <a:stretch>
            <a:fillRect/>
          </a:stretch>
        </p:blipFill>
        <p:spPr bwMode="auto">
          <a:xfrm>
            <a:off x="1142976" y="1714488"/>
            <a:ext cx="707236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                          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«Театр – это волшебный край,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в котором ребенок радуется, играя, а в игре он познает мир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С.И. Мерзлякова.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САША\YandexDisk\Скриншоты\2021-04-25_17-07-33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85926"/>
            <a:ext cx="635798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САША\YandexDisk\Скриншоты\2021-04-25_17-00-49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28670"/>
            <a:ext cx="728667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2334</TotalTime>
  <Words>223</Words>
  <Application>Microsoft Office PowerPoint</Application>
  <PresentationFormat>Экран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              </vt:lpstr>
      <vt:lpstr>Слайд 2</vt:lpstr>
      <vt:lpstr>Слайд 3</vt:lpstr>
      <vt:lpstr>Слайд 4</vt:lpstr>
      <vt:lpstr>Слайд 5</vt:lpstr>
      <vt:lpstr>Слайд 6</vt:lpstr>
      <vt:lpstr>«Через сказку, фантазию, игру, через неповторимое детское творчество – верная дорога к сердцу ребенка.                                                     В. Сухомлинский.</vt:lpstr>
      <vt:lpstr>                           «Театр – это волшебный край,                                                        в котором ребенок радуется, играя, а в игре он познает мир                                                                                                                                                                        С.И. Мерзлякова.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детский сад № 8 «Журавушка» Управления образования ЗАТО г. Североморск</dc:title>
  <dc:creator>Dasha</dc:creator>
  <cp:lastModifiedBy>АЛЕКС</cp:lastModifiedBy>
  <cp:revision>184</cp:revision>
  <dcterms:created xsi:type="dcterms:W3CDTF">2013-12-22T18:55:05Z</dcterms:created>
  <dcterms:modified xsi:type="dcterms:W3CDTF">2023-10-15T08:58:52Z</dcterms:modified>
</cp:coreProperties>
</file>