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"/>
  </p:notesMasterIdLst>
  <p:sldIdLst>
    <p:sldId id="256" r:id="rId2"/>
    <p:sldId id="27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396E7-6041-4F2C-A27A-B4DB4C51AF88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E5C71-7A4D-4A3E-8745-6EC1EA251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642919"/>
            <a:ext cx="7386662" cy="3000395"/>
          </a:xfrm>
          <a:scene3d>
            <a:camera prst="orthographicFront">
              <a:rot lat="0" lon="0" rev="300000"/>
            </a:camera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ru-RU" sz="600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br>
              <a:rPr lang="ru-RU" sz="6000" dirty="0" smtClean="0">
                <a:ln w="11430"/>
                <a:solidFill>
                  <a:srgbClr val="66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0005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b="1" dirty="0">
              <a:ln w="11430"/>
              <a:solidFill>
                <a:schemeClr val="tx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714374" y="428604"/>
            <a:ext cx="6143641" cy="60801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219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3"/>
            <a:ext cx="8429684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428604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Как влияет неправильная осанка на здоровье?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07503"/>
            <a:ext cx="4572000" cy="28546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Ухудшается работа органов дыхания, поскольку грудная клетка сдавлена. </a:t>
            </a:r>
          </a:p>
          <a:p>
            <a:pPr marL="339725" indent="-339725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Боль в спине, шее, головные боли.</a:t>
            </a:r>
          </a:p>
          <a:p>
            <a:pPr marL="339725" indent="-339725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Хроническая усталость, снижение аппетита. </a:t>
            </a:r>
          </a:p>
          <a:p>
            <a:pPr marL="339725" indent="-339725">
              <a:lnSpc>
                <a:spcPct val="90000"/>
              </a:lnSpc>
              <a:spcBef>
                <a:spcPts val="700"/>
              </a:spcBef>
              <a:buClr>
                <a:srgbClr val="FF0000"/>
              </a:buClr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Межпозвоночные диски постоянно напряжены, их питание нарушается, а потому идет задержка в росте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ru-RU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901</TotalTime>
  <Words>48</Words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        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Творческая презентация </dc:title>
  <dc:creator>User</dc:creator>
  <cp:lastModifiedBy>User</cp:lastModifiedBy>
  <cp:revision>120</cp:revision>
  <dcterms:created xsi:type="dcterms:W3CDTF">2019-12-20T13:11:14Z</dcterms:created>
  <dcterms:modified xsi:type="dcterms:W3CDTF">2022-11-27T14:47:35Z</dcterms:modified>
</cp:coreProperties>
</file>