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8" r:id="rId6"/>
    <p:sldId id="275" r:id="rId7"/>
    <p:sldId id="262" r:id="rId8"/>
    <p:sldId id="270" r:id="rId9"/>
    <p:sldId id="271" r:id="rId10"/>
    <p:sldId id="263" r:id="rId11"/>
    <p:sldId id="272" r:id="rId12"/>
    <p:sldId id="264" r:id="rId13"/>
    <p:sldId id="274" r:id="rId14"/>
    <p:sldId id="266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D4C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51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17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6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60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19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950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032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8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2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17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0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9D93-8DBE-49CE-A8AF-5705E2F81757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36332-E50A-4B2E-9298-6659C9DB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9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11" Type="http://schemas.openxmlformats.org/officeDocument/2006/relationships/image" Target="../media/image2.png"/><Relationship Id="rId5" Type="http://schemas.openxmlformats.org/officeDocument/2006/relationships/image" Target="../media/image6.gif"/><Relationship Id="rId10" Type="http://schemas.openxmlformats.org/officeDocument/2006/relationships/image" Target="../media/image24.jpe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gif"/><Relationship Id="rId5" Type="http://schemas.openxmlformats.org/officeDocument/2006/relationships/image" Target="../media/image6.gif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microsoft.com/office/2007/relationships/hdphoto" Target="../media/hdphoto1.wdp"/><Relationship Id="rId15" Type="http://schemas.openxmlformats.org/officeDocument/2006/relationships/image" Target="../media/image2.pn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12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6" t="26002" r="35237" b="23883"/>
          <a:stretch/>
        </p:blipFill>
        <p:spPr bwMode="auto">
          <a:xfrm>
            <a:off x="23148" y="-21469"/>
            <a:ext cx="9129773" cy="684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2912" y="692696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6600"/>
                </a:solidFill>
                <a:latin typeface="Arial Black" pitchFamily="34" charset="0"/>
              </a:rPr>
              <a:t>БЕРЕГИТЕ ПРИРОДУ</a:t>
            </a:r>
            <a:endParaRPr lang="ru-RU" sz="4800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525578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2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6" t="31722" r="21148" b="20819"/>
          <a:stretch/>
        </p:blipFill>
        <p:spPr bwMode="auto">
          <a:xfrm>
            <a:off x="545432" y="689810"/>
            <a:ext cx="8149389" cy="5791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 descr="https://baxan-game.ru/images/%D0%BA%D1%80%D0%B0%D1%81%D0%BD%D1%8B%D0%B9%20%D0%BA%D1%80%D0%B5%D1%81%D1%82%D0%B8%D0%BA.gif?crc=3933396853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25" y="5583913"/>
            <a:ext cx="598640" cy="5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https://foiz.ru/style/smiles/vos1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08720"/>
            <a:ext cx="720080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41907">
            <a:off x="5136354" y="2631723"/>
            <a:ext cx="442300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708">
            <a:off x="5798554" y="3177566"/>
            <a:ext cx="442300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91508">
            <a:off x="6464749" y="3681260"/>
            <a:ext cx="442300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40695"/>
            <a:ext cx="833328" cy="83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619866"/>
            <a:ext cx="833328" cy="83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2227701" flipV="1">
            <a:off x="3790987" y="5503546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2227701" flipV="1">
            <a:off x="3140098" y="5255212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2227701" flipV="1">
            <a:off x="2489208" y="4940724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3428923" flipV="1">
            <a:off x="1906465" y="4578436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341752" flipV="1">
            <a:off x="3114420" y="3996760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515511" flipV="1">
            <a:off x="3858246" y="4233483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755363" flipV="1">
            <a:off x="4618627" y="4460722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348576" flipV="1">
            <a:off x="5373314" y="4640704"/>
            <a:ext cx="609233" cy="2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https://foiz.ru/style/smiles/vos1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944" y="3673067"/>
            <a:ext cx="720080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s-morse-co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12068" y="99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0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.pinimg.com/originals/a9/b2/bd/a9b2bd385afd8c4b868d3105343244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" y="0"/>
            <a:ext cx="9141604" cy="684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tatic.vecteezy.com/system/resources/previews/000/361/405/original/comparison-between-dirty-and-clean-river-side-vector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4" b="18437"/>
          <a:stretch/>
        </p:blipFill>
        <p:spPr bwMode="auto">
          <a:xfrm>
            <a:off x="-64713" y="35614"/>
            <a:ext cx="2633990" cy="675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tatic.vecteezy.com/system/resources/previews/000/361/405/original/comparison-between-dirty-and-clean-river-side-vector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15"/>
          <a:stretch/>
        </p:blipFill>
        <p:spPr bwMode="auto">
          <a:xfrm>
            <a:off x="1115616" y="743846"/>
            <a:ext cx="7449347" cy="604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tatic.vecteezy.com/system/resources/previews/000/361/405/original/comparison-between-dirty-and-clean-river-side-vector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880" r="33309" b="14307"/>
          <a:stretch/>
        </p:blipFill>
        <p:spPr bwMode="auto">
          <a:xfrm flipH="1">
            <a:off x="6715477" y="2944678"/>
            <a:ext cx="2690859" cy="380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8fa86a663d4ac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8144" y="134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6" t="31722" r="21148" b="20819"/>
          <a:stretch/>
        </p:blipFill>
        <p:spPr bwMode="auto">
          <a:xfrm>
            <a:off x="545432" y="689810"/>
            <a:ext cx="8149389" cy="5791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 descr="https://baxan-game.ru/images/%D0%BA%D1%80%D0%B0%D1%81%D0%BD%D1%8B%D0%B9%20%D0%BA%D1%80%D0%B5%D1%81%D1%82%D0%B8%D0%BA.gif?crc=3933396853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25" y="5583913"/>
            <a:ext cx="598640" cy="5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40695"/>
            <a:ext cx="833328" cy="83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619866"/>
            <a:ext cx="833328" cy="83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89810"/>
            <a:ext cx="833328" cy="83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s://foiz.ru/style/smiles/vos1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721" y="803056"/>
            <a:ext cx="720080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2227701" flipV="1">
            <a:off x="3790987" y="5503546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2227701" flipV="1">
            <a:off x="3140098" y="5255212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2227701" flipV="1">
            <a:off x="2489208" y="4940724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3428923" flipV="1">
            <a:off x="1906465" y="4578436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341752" flipV="1">
            <a:off x="3114420" y="3996760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515511" flipV="1">
            <a:off x="3858246" y="4233483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755363" flipV="1">
            <a:off x="4618627" y="4460722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348576" flipV="1">
            <a:off x="5373314" y="4640704"/>
            <a:ext cx="609233" cy="2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3576470" flipV="1">
            <a:off x="5923876" y="4058901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3576470" flipV="1">
            <a:off x="5424112" y="3599666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3576470" flipV="1">
            <a:off x="4917460" y="2991118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30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wikihow.com/images/c/c6/Make-a-Free-0800-Reverse-Call-Step-14-Version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5858442342323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373216"/>
            <a:ext cx="720080" cy="720080"/>
          </a:xfrm>
        </p:spPr>
      </p:pic>
    </p:spTree>
    <p:extLst>
      <p:ext uri="{BB962C8B-B14F-4D97-AF65-F5344CB8AC3E}">
        <p14:creationId xmlns:p14="http://schemas.microsoft.com/office/powerpoint/2010/main" val="17349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.pinimg.com/originals/a9/b2/bd/a9b2bd385afd8c4b868d310534324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" y="0"/>
            <a:ext cx="9141604" cy="684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ВСТАВИТЬ ВИДЕО ЗАПИСЬ ЭКОЛОГА, где он благодарит ребят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8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.pinimg.com/originals/a9/b2/bd/a9b2bd385afd8c4b868d310534324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" y="0"/>
            <a:ext cx="9141604" cy="684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2930" y="764704"/>
            <a:ext cx="66247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006600"/>
                </a:solidFill>
              </a:rPr>
              <a:t>СПАСИБО </a:t>
            </a:r>
          </a:p>
          <a:p>
            <a:pPr algn="ctr"/>
            <a:r>
              <a:rPr lang="ru-RU" sz="8000" b="1" dirty="0" smtClean="0">
                <a:solidFill>
                  <a:srgbClr val="006600"/>
                </a:solidFill>
              </a:rPr>
              <a:t>ЗА </a:t>
            </a:r>
          </a:p>
          <a:p>
            <a:pPr algn="ctr"/>
            <a:r>
              <a:rPr lang="ru-RU" sz="8000" b="1" dirty="0" smtClean="0">
                <a:solidFill>
                  <a:srgbClr val="006600"/>
                </a:solidFill>
              </a:rPr>
              <a:t>ВНИМАНИЕ</a:t>
            </a:r>
          </a:p>
          <a:p>
            <a:pPr algn="ctr"/>
            <a:endParaRPr lang="ru-RU" sz="8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58584423423234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 descr="https://www.wikihow.com/images/c/c6/Make-a-Free-0800-Reverse-Call-Step-14-Version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55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i.pinimg.com/originals/a9/b2/bd/a9b2bd385afd8c4b868d310534324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" y="0"/>
            <a:ext cx="9141604" cy="684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ВСТАВИТЬ ВИДЕО ЗАПИСЬ ПРОСЬБЫ ЭКОЛОГА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3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6" t="31722" r="21148" b="20819"/>
          <a:stretch/>
        </p:blipFill>
        <p:spPr bwMode="auto">
          <a:xfrm>
            <a:off x="545432" y="689810"/>
            <a:ext cx="8149389" cy="5791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 descr="https://baxan-game.ru/images/%D0%BA%D1%80%D0%B0%D1%81%D0%BD%D1%8B%D0%B9%20%D0%BA%D1%80%D0%B5%D1%81%D1%82%D0%B8%D0%BA.gif?crc=3933396853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25" y="5583913"/>
            <a:ext cx="598640" cy="5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5700">
            <a:off x="3886852" y="5332790"/>
            <a:ext cx="369210" cy="7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5700">
            <a:off x="3196818" y="5016917"/>
            <a:ext cx="338262" cy="67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5700">
            <a:off x="2552559" y="4699168"/>
            <a:ext cx="338262" cy="67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5700">
            <a:off x="2015805" y="4414904"/>
            <a:ext cx="320996" cy="6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foiz.ru/style/smiles/vos1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65787"/>
            <a:ext cx="720080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https://foiz.ru/style/smiles/vos1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861048"/>
            <a:ext cx="720080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https://foiz.ru/style/smiles/vos1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62" y="689810"/>
            <a:ext cx="720080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s-morse-co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2200" y="84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morning-meadow-birdsongs-looping_zyb7nhn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8" name="Picture 4" descr="https://thumbs.dreamstime.com/b/%D0%BB%D0%B0%D0%B3%D0%B5%D1%80%D0%BD%D1%8B%D0%B9-%D0%BA%D0%BE%D1%81%D1%82%D0%B5%D1%80-%D1%81-%D0%BA%D0%B0%D0%BC%D0%BD%D1%8F%D0%BC%D0%B8-%D0%B8-%D0%B5%D1%80%D0%B5%D0%B2%D1%8F%D0%BD%D0%BD%D0%BE%D0%B5-%D0%B2%D0%BD%D0%BE%D1%81%D1%8F%D1%82-%D0%B0-%D1%8C%D1%88%D0%B5-%D1%80%D0%B0%D1%81%D1%87%D0%B8%D1%81%D1%82%D0%BA%D1%83-%D0%B2-7215999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5"/>
          <a:stretch/>
        </p:blipFill>
        <p:spPr bwMode="auto">
          <a:xfrm>
            <a:off x="0" y="0"/>
            <a:ext cx="9144000" cy="68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orning-meadow-birdsongs-looping_zyb7nhn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822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9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.pinimg.com/originals/a9/b2/bd/a9b2bd385afd8c4b868d3105343244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" y="0"/>
            <a:ext cx="9141604" cy="684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elgazeta.ru/images/2019/apr/1492604909_posadka-plodovykh-derevev-moydomik.ne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474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3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6" t="31722" r="21148" b="20819"/>
          <a:stretch/>
        </p:blipFill>
        <p:spPr bwMode="auto">
          <a:xfrm>
            <a:off x="545432" y="689810"/>
            <a:ext cx="8149389" cy="5791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 descr="https://baxan-game.ru/images/%D0%BA%D1%80%D0%B0%D1%81%D0%BD%D1%8B%D0%B9%20%D0%BA%D1%80%D0%B5%D1%81%D1%82%D0%B8%D0%BA.gif?crc=3933396853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25" y="5583913"/>
            <a:ext cx="598640" cy="5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https://foiz.ru/style/smiles/vos1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861048"/>
            <a:ext cx="720080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https://foiz.ru/style/smiles/vos1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162" y="689810"/>
            <a:ext cx="720080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51830">
            <a:off x="3205037" y="3424501"/>
            <a:ext cx="442300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71548">
            <a:off x="4014386" y="3760000"/>
            <a:ext cx="442300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8732">
            <a:off x="4835969" y="4020514"/>
            <a:ext cx="442300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https://img.cdn.schooljotter2.com/sampled/10816247/900/0/nocrop/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32987">
            <a:off x="5700342" y="4293599"/>
            <a:ext cx="442300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minzdrav29.ru/include_areas/gif/galka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297318"/>
            <a:ext cx="833328" cy="83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2227701" flipV="1">
            <a:off x="3935768" y="5492997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2227701" flipV="1">
            <a:off x="3275270" y="5256030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2227701" flipV="1">
            <a:off x="2624381" y="4940725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sun9-62.userapi.com/impg/iZYCYJ7R0uTSUeV-A3IjyC8gQ9L-ZD1VuzFNUg/ZHz_cz1aHcU.jpg?size=600x600&amp;quality=96&amp;sign=208e54f7d93c4c283a1573e7efe6cfad&amp;type=album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t="14666" r="17132" b="56860"/>
          <a:stretch/>
        </p:blipFill>
        <p:spPr bwMode="auto">
          <a:xfrm rot="13539067" flipV="1">
            <a:off x="2003019" y="4529032"/>
            <a:ext cx="599535" cy="25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https://foiz.ru/style/smiles/vos1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8" y="2353941"/>
            <a:ext cx="720080" cy="72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s-morse-co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76256" y="-27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.pinimg.com/originals/a9/b2/bd/a9b2bd385afd8c4b868d31053432445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" y="0"/>
            <a:ext cx="9141604" cy="684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media.istockphoto.com/photos/crushed-blue-plastic-bottle-picture-id157616664?k=6&amp;m=157616664&amp;s=612x612&amp;w=0&amp;h=guT00UAzUdobdwV3rghWtyvsVcIqVXObddIDaCNG-go=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18375" r="10304" b="15423"/>
          <a:stretch/>
        </p:blipFill>
        <p:spPr bwMode="auto">
          <a:xfrm>
            <a:off x="293276" y="5325834"/>
            <a:ext cx="1917162" cy="113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3.depositphotos.com/13404340/17918/i/1600/depositphotos_179181414-stock-photo-plastic-bottle-in-white-background.jpg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10014" r="10270" b="19970"/>
          <a:stretch/>
        </p:blipFill>
        <p:spPr bwMode="auto">
          <a:xfrm>
            <a:off x="7410142" y="5468786"/>
            <a:ext cx="1512168" cy="98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ytimg.com/vi/HYVVVIeX4hU/maxresdefault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t="24135" r="23522" b="25362"/>
          <a:stretch/>
        </p:blipFill>
        <p:spPr bwMode="auto">
          <a:xfrm>
            <a:off x="6429432" y="4025707"/>
            <a:ext cx="1706012" cy="9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tatic8.depositphotos.com/1039197/944/i/950/depositphotos_9442602-stock-photo-waste-glass-recycled-shattered-brown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144005"/>
            <a:ext cx="2382012" cy="159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yt3.ggpht.com/ytc/AKedOLRcmxHZccGn2WOnLoAOlticN5W7icDBcElBifr3EA=s900-c-k-c0x00ffffff-no-rj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19" y="4939138"/>
            <a:ext cx="1002364" cy="100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thumbs.dreamstime.com/b/e-r-16030367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02" y="3873892"/>
            <a:ext cx="1236832" cy="12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4" descr="https://st2.depositphotos.com/7658950/10532/v/600/depositphotos_105326218-stock-illustration-vector-set-of-c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6" descr="https://st2.depositphotos.com/7658950/10532/v/600/depositphotos_105326218-stock-illustration-vector-set-of-can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https://st2.depositphotos.com/7658950/10532/v/600/depositphotos_105326218-stock-illustration-vector-set-of-can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0" name="Picture 20" descr="https://st2.depositphotos.com/1742172/7359/v/450/depositphotos_73597771-stock-illustration-comic-cartoon-old-tin-can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1627">
            <a:off x="2428181" y="3959538"/>
            <a:ext cx="1484543" cy="148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i.pinimg.com/736x/1f/aa/a7/1faaa7af1d8682e44022abbc1de94333--ecology-sciences.jpg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AF8F9"/>
              </a:clrFrom>
              <a:clrTo>
                <a:srgbClr val="FAF8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74494" r="58576" b="1013"/>
          <a:stretch/>
        </p:blipFill>
        <p:spPr bwMode="auto">
          <a:xfrm>
            <a:off x="21935" y="4323616"/>
            <a:ext cx="1181680" cy="12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s://thumbs.dreamstime.com/b/%D0%B1%D1%83%D0%BC%D0%B0%D0%B6%D0%BD%D0%B0%D1%8F-%D0%BF%D0%BE%D0%B3%D0%B0%D0%BD%D1%8C-%D0%BD%D0%B0-%D0%B1%D0%B5%D0%BB%D0%BE%D0%B9-%D0%BF%D1%80%D0%B5%D0%B4%D0%BF%D0%BE%D1%81%D1%8B%D0%BB%D0%BA%D0%B5-113556189.jpg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2" t="21650" r="31867" b="60655"/>
          <a:stretch/>
        </p:blipFill>
        <p:spPr bwMode="auto">
          <a:xfrm>
            <a:off x="4295759" y="5078491"/>
            <a:ext cx="1704610" cy="13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huzhzhanie-pchely-na-lug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8683" y="312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.pinimg.com/originals/a9/b2/bd/a9b2bd385afd8c4b868d3105343244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" y="0"/>
            <a:ext cx="9141604" cy="684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media.istockphoto.com/photos/crushed-blue-plastic-bottle-picture-id157616664?k=6&amp;m=157616664&amp;s=612x612&amp;w=0&amp;h=guT00UAzUdobdwV3rghWtyvsVcIqVXObddIDaCNG-go=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18375" r="10304" b="15423"/>
          <a:stretch/>
        </p:blipFill>
        <p:spPr bwMode="auto">
          <a:xfrm>
            <a:off x="2769592" y="5807152"/>
            <a:ext cx="1835555" cy="108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3.depositphotos.com/13404340/17918/i/1600/depositphotos_179181414-stock-photo-plastic-bottle-in-white-background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10014" r="10270" b="19970"/>
          <a:stretch/>
        </p:blipFill>
        <p:spPr bwMode="auto">
          <a:xfrm>
            <a:off x="7410142" y="5468786"/>
            <a:ext cx="1512168" cy="98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.ytimg.com/vi/HYVVVIeX4hU/maxresdefault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6" t="24135" r="23522" b="25362"/>
          <a:stretch/>
        </p:blipFill>
        <p:spPr bwMode="auto">
          <a:xfrm>
            <a:off x="6429432" y="4025707"/>
            <a:ext cx="1706012" cy="9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tatic8.depositphotos.com/1039197/944/i/950/depositphotos_9442602-stock-photo-waste-glass-recycled-shattered-brown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49" y="5477495"/>
            <a:ext cx="2155054" cy="144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yt3.ggpht.com/ytc/AKedOLRcmxHZccGn2WOnLoAOlticN5W7icDBcElBifr3EA=s900-c-k-c0x00ffffff-no-rj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19" y="4939138"/>
            <a:ext cx="1002364" cy="100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thumbs.dreamstime.com/b/e-r-16030367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41795"/>
            <a:ext cx="1236832" cy="123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4" descr="https://st2.depositphotos.com/7658950/10532/v/600/depositphotos_105326218-stock-illustration-vector-set-of-c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6" descr="https://st2.depositphotos.com/7658950/10532/v/600/depositphotos_105326218-stock-illustration-vector-set-of-can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https://st2.depositphotos.com/7658950/10532/v/600/depositphotos_105326218-stock-illustration-vector-set-of-can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40" name="Picture 20" descr="https://st2.depositphotos.com/1742172/7359/v/450/depositphotos_73597771-stock-illustration-comic-cartoon-old-tin-can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31627">
            <a:off x="2428181" y="3959538"/>
            <a:ext cx="1484543" cy="148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https://i.pinimg.com/736x/1f/aa/a7/1faaa7af1d8682e44022abbc1de94333--ecology-sciences.jpg"/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AF8F9"/>
              </a:clrFrom>
              <a:clrTo>
                <a:srgbClr val="FAF8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1" t="74494" r="58576" b="1013"/>
          <a:stretch/>
        </p:blipFill>
        <p:spPr bwMode="auto">
          <a:xfrm>
            <a:off x="21935" y="4323616"/>
            <a:ext cx="1181680" cy="12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https://thumbs.dreamstime.com/b/%D0%B1%D1%83%D0%BC%D0%B0%D0%B6%D0%BD%D0%B0%D1%8F-%D0%BF%D0%BE%D0%B3%D0%B0%D0%BD%D1%8C-%D0%BD%D0%B0-%D0%B1%D0%B5%D0%BB%D0%BE%D0%B9-%D0%BF%D1%80%D0%B5%D0%B4%D0%BF%D0%BE%D1%81%D1%8B%D0%BB%D0%BA%D0%B5-113556189.jpg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2" t="21650" r="31867" b="60655"/>
          <a:stretch/>
        </p:blipFill>
        <p:spPr bwMode="auto">
          <a:xfrm>
            <a:off x="4355976" y="5003764"/>
            <a:ext cx="1704610" cy="13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46513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б</a:t>
            </a:r>
            <a:r>
              <a:rPr lang="ru-RU" sz="2400" b="1" dirty="0" smtClean="0"/>
              <a:t>олее 1000 лет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188283" y="490799"/>
            <a:ext cx="1517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500 лет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300891" y="2535248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о</a:t>
            </a:r>
            <a:r>
              <a:rPr lang="ru-RU" sz="2400" b="1" dirty="0" smtClean="0"/>
              <a:t>т 2 до 10 лет</a:t>
            </a:r>
            <a:endParaRPr lang="ru-RU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73999" y="2304415"/>
            <a:ext cx="146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100 лет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9133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11931 C 0.02396 -0.12671 0.03281 -0.13503 0.03871 -0.14428 C 0.04444 -0.1533 0.04844 -0.15954 0.05555 -0.16671 C 0.05851 -0.17457 0.06371 -0.18104 0.0658 -0.18937 C 0.0691 -0.20185 0.07014 -0.21503 0.07257 -0.22775 C 0.07205 -0.24648 0.07292 -0.26567 0.07083 -0.28416 C 0.06892 -0.30035 0.06476 -0.29965 0.05903 -0.3089 C 0.05243 -0.31931 0.04792 -0.32832 0.04028 -0.33827 C 0.03281 -0.34798 0.0276 -0.36301 0.0217 -0.37457 C 0.00989 -0.39792 -0.00226 -0.42081 -0.01389 -0.44439 C -0.01597 -0.44856 -0.01684 -0.45364 -0.01893 -0.45804 C -0.02153 -0.47121 -0.02327 -0.48717 -0.02917 -0.4985 C -0.03073 -0.50474 -0.03316 -0.5133 -0.03594 -0.51884 C -0.03733 -0.52162 -0.03958 -0.52324 -0.04097 -0.52578 C -0.04445 -0.53226 -0.04601 -0.54058 -0.04774 -0.54821 C -0.04688 -0.6037 -0.05156 -0.62844 -0.04271 -0.67006 C -0.03924 -0.68694 -0.03316 -0.70197 -0.02743 -0.71746 C -0.02153 -0.73341 -0.01215 -0.73688 -0.01215 -0.75815 " pathEditMode="relative" ptsTypes="fffffffffffffffffA">
                                      <p:cBhvr>
                                        <p:cTn id="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29 -0.11422 C 0.04028 -0.11976 0.03646 -0.12277 0.03958 -0.13549 C 0.04045 -0.13919 0.04184 -0.14173 0.04305 -0.14497 C 0.04757 -0.17109 0.04792 -0.19676 0.04792 -0.2245 L 0.04184 -0.30404 L 0.04913 -0.36023 C 0.05417 -0.37849 0.05712 -0.39768 0.06146 -0.41641 C 0.06423 -0.4289 0.06371 -0.43653 0.06996 -0.44439 C 0.07239 -0.4541 0.07378 -0.45942 0.0783 -0.46543 C 0.08281 -0.47722 0.07934 -0.47005 0.08819 -0.48161 C 0.09132 -0.48578 0.09358 -0.49202 0.0967 -0.49572 C 0.09844 -0.49803 0.10087 -0.49849 0.10278 -0.50034 C 0.10746 -0.5052 0.11146 -0.51237 0.11614 -0.51653 C 0.11823 -0.51861 0.12031 -0.5193 0.12222 -0.52138 C 0.13889 -0.5408 0.15608 -0.57341 0.17465 -0.5845 C 0.17587 -0.58705 0.17673 -0.58982 0.1783 -0.59167 C 0.17986 -0.59352 0.18194 -0.59398 0.18316 -0.5963 C 0.18559 -0.6 0.1868 -0.6067 0.18923 -0.6104 C 0.1934 -0.61734 0.19896 -0.62358 0.20278 -0.63144 C 0.20608 -0.63861 0.20903 -0.64647 0.21128 -0.65479 C 0.21198 -0.65734 0.21458 -0.66844 0.21597 -0.67121 C 0.21823 -0.6756 0.22118 -0.67861 0.22344 -0.683 C 0.22552 -0.69502 0.22951 -0.70242 0.23542 -0.70612 C 0.24132 -0.71745 0.24826 -0.72485 0.25521 -0.73433 C 0.25903 -0.73988 0.26597 -0.75306 0.26597 -0.75283 C 0.26667 -0.75791 0.26753 -0.76254 0.2684 -0.76693 C 0.26875 -0.76948 0.26979 -0.7741 0.26979 -0.77387 C 0.26823 -0.78173 0.26996 -0.78127 0.26719 -0.78127 " pathEditMode="relative" rAng="0" ptsTypes="fffAAffffffffffffffffffffffA">
                                      <p:cBhvr>
                                        <p:cTn id="1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-33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43 -0.11353 C -0.08229 -0.11838 -0.08299 -0.12578 -0.08663 -0.12925 C -0.09497 -0.13711 -0.10712 -0.14428 -0.11702 -0.14728 C -0.12379 -0.15329 -0.13143 -0.15514 -0.13906 -0.15861 C -0.14601 -0.16786 -0.15834 -0.17433 -0.16788 -0.17665 C -0.18889 -0.18798 -0.19653 -0.18428 -0.22552 -0.18566 C -0.23212 -0.18867 -0.23733 -0.19537 -0.24427 -0.19699 C -0.25538 -0.19977 -0.26563 -0.20116 -0.27639 -0.20601 C -0.28281 -0.21272 -0.2882 -0.21387 -0.29497 -0.21965 C -0.30122 -0.22474 -0.30504 -0.23006 -0.31198 -0.23306 C -0.31372 -0.23468 -0.31528 -0.23653 -0.31702 -0.23769 C -0.31858 -0.23884 -0.32066 -0.23861 -0.32222 -0.24 C -0.32413 -0.24185 -0.32535 -0.24485 -0.32726 -0.2467 C -0.33594 -0.25572 -0.3349 -0.25457 -0.34254 -0.25803 C -0.35156 -0.27006 -0.36337 -0.27514 -0.37465 -0.28277 C -0.38073 -0.28694 -0.38524 -0.29433 -0.38993 -0.30081 C -0.39827 -0.31214 -0.39219 -0.3052 -0.40521 -0.31676 C -0.40695 -0.31815 -0.41024 -0.32116 -0.41024 -0.32116 C -0.41424 -0.32879 -0.42709 -0.34289 -0.43403 -0.34613 C -0.43524 -0.34844 -0.43611 -0.35075 -0.4375 -0.35283 C -0.43906 -0.35514 -0.44115 -0.35699 -0.44254 -0.35954 C -0.44497 -0.36393 -0.44931 -0.37318 -0.44931 -0.37318 C -0.44879 -0.3852 -0.44861 -0.39722 -0.44757 -0.40925 C -0.4474 -0.41156 -0.44584 -0.41595 -0.44584 -0.41595 " pathEditMode="relative" ptsTypes="fffffffffffffffffffffffA">
                                      <p:cBhvr>
                                        <p:cTn id="20" dur="2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11 -0.11792 C -0.01597 -0.12601 -0.0118 -0.13919 0.00278 -0.1482 C 0.00764 -0.16162 0.02032 -0.17248 0.03004 -0.18335 C 0.04219 -0.19722 0.05573 -0.21086 0.06754 -0.2252 C 0.07848 -0.23838 0.08195 -0.24855 0.09723 -0.2578 C 0.10486 -0.2682 0.11546 -0.27329 0.12709 -0.27884 C 0.12796 -0.28115 0.12813 -0.28346 0.12969 -0.28578 C 0.13177 -0.28855 0.13716 -0.29271 0.13716 -0.29248 " pathEditMode="relative" rAng="0" ptsTypes="fffffffA">
                                      <p:cBhvr>
                                        <p:cTn id="27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87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32</Words>
  <Application>Microsoft Office PowerPoint</Application>
  <PresentationFormat>Экран (4:3)</PresentationFormat>
  <Paragraphs>10</Paragraphs>
  <Slides>15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БЕРЕГИТЕ ПРИРОДУ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доу-кояшкай</dc:creator>
  <cp:lastModifiedBy>User</cp:lastModifiedBy>
  <cp:revision>29</cp:revision>
  <dcterms:created xsi:type="dcterms:W3CDTF">2021-12-09T10:13:57Z</dcterms:created>
  <dcterms:modified xsi:type="dcterms:W3CDTF">2021-12-15T06:18:44Z</dcterms:modified>
</cp:coreProperties>
</file>