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57" r:id="rId4"/>
    <p:sldId id="259" r:id="rId5"/>
    <p:sldId id="278" r:id="rId6"/>
    <p:sldId id="261" r:id="rId7"/>
    <p:sldId id="274" r:id="rId8"/>
    <p:sldId id="262" r:id="rId9"/>
    <p:sldId id="258" r:id="rId10"/>
    <p:sldId id="276" r:id="rId11"/>
    <p:sldId id="267" r:id="rId12"/>
    <p:sldId id="279" r:id="rId13"/>
    <p:sldId id="264" r:id="rId14"/>
    <p:sldId id="270" r:id="rId15"/>
    <p:sldId id="271" r:id="rId16"/>
    <p:sldId id="272" r:id="rId17"/>
    <p:sldId id="265" r:id="rId18"/>
    <p:sldId id="268" r:id="rId19"/>
    <p:sldId id="266" r:id="rId20"/>
    <p:sldId id="269" r:id="rId21"/>
    <p:sldId id="28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8CAA9-946D-4735-BB11-1EFEAA4BE3B5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F9848-EAC2-40F0-AC04-AFEFB7990E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F9848-EAC2-40F0-AC04-AFEFB7990E2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ColorPencel2\ColorPenselMa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11113"/>
            <a:ext cx="914241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246" y="162880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0046" y="343466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ColorPencel2\ColorPenselSlai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ColorPencel2\ColorPenselSlai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\Desktop\&#1057;&#1090;&#1072;&#1078;&#1077;&#1088;&#1082;&#1080;%20&#1074;%20&#1044;&#1054;&#1059;\scott-buckley-childhood(online-audio-convert.com).wav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208912" cy="836712"/>
          </a:xfrm>
        </p:spPr>
        <p:txBody>
          <a:bodyPr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образовательное дошкольное  учреждение «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 комбинированного вида»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028384" cy="22322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Нейрографика и межполушарное рисование - как элемент коррекционно - развивающей  работы с детьми ОВЗ»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508104" y="5301208"/>
            <a:ext cx="344499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Учитель-дефектолог: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А.С. Цареградская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cott-buckley-childhood(online-audio-convert.com)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Этапы нейрографической работы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детьми ОВЗ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7632848" cy="4713387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1. Рисуем  прямые линии.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2. Игры, направленные на развитие зрительно - пространственного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гнозиса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Обводилки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«Дорисовки», «Дорожки»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3. Рисование линий правой, потом левой и одновременно обеими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руками поочередно меняя направления.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4. Рисуем волнистые линии, круги. 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Содержимое 6" descr="20211217_103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51920" y="5229200"/>
            <a:ext cx="2154041" cy="141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Содержимое 6" descr="20211217_103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12825" y="692696"/>
            <a:ext cx="1831175" cy="200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Содержимое 6" descr="20211217_103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5616" y="5085184"/>
            <a:ext cx="220187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7" name="Содержимое 6" descr="20211217_103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660232" y="4653136"/>
            <a:ext cx="1831175" cy="178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Содержимое 6" descr="20211217_1031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779912" y="3429000"/>
            <a:ext cx="2257617" cy="159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9" name="Содержимое 6" descr="20211217_1031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156176" y="2924944"/>
            <a:ext cx="2695271" cy="17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" name="Содержимое 6" descr="20211217_1031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259632" y="3573016"/>
            <a:ext cx="2016223" cy="166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Нейрографика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помогает развивать межполушарное взаимодействие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12776"/>
            <a:ext cx="7488832" cy="4525963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Важно также, что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нейрографика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помогает развивать межполушарное взаимодействие посредством выражения творчества и практики навыка концентрирования (невозможно скруглять уголки, не концентрируясь на них – а это еще один прием). Мы можем включать в процесс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рисования обе руки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1547664" y="141277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6" name="Содержимое 6" descr="20211217_103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84168" y="3212976"/>
            <a:ext cx="241346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7" name="Содержимое 6" descr="20211217_103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87624" y="3068960"/>
            <a:ext cx="2091810" cy="3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Содержимое 6" descr="20211217_103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91880" y="3068960"/>
            <a:ext cx="2390197" cy="347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12776"/>
            <a:ext cx="7488832" cy="4525963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6" name="Содержимое 6" descr="20211217_103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28184" y="2924944"/>
            <a:ext cx="2579260" cy="300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7" name="Содержимое 6" descr="20211217_103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3648" y="476672"/>
            <a:ext cx="364207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Содержимое 6" descr="20211217_103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20072" y="476672"/>
            <a:ext cx="2924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" name="Содержимое 6" descr="20211217_103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59632" y="3573016"/>
            <a:ext cx="2532791" cy="30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1" name="Содержимое 6" descr="20211217_1031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067944" y="3140968"/>
            <a:ext cx="2016224" cy="35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64896" cy="99412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Нейрографика 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Развитие речи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24744"/>
            <a:ext cx="7571184" cy="5001419"/>
          </a:xfrm>
        </p:spPr>
        <p:txBody>
          <a:bodyPr/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рисунок передаются чувства, эмоциональное состояние ребенка. В данном случае кисть руки выступает органом речи, происходит развитие речи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dirty="0"/>
          </a:p>
        </p:txBody>
      </p:sp>
      <p:pic>
        <p:nvPicPr>
          <p:cNvPr id="4" name="Содержимое 6" descr="20211217_103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6216" y="2348880"/>
            <a:ext cx="2304256" cy="167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Содержимое 6" descr="20211217_103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67944" y="2780928"/>
            <a:ext cx="2280624" cy="362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Содержимое 6" descr="20211217_103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15616" y="2852936"/>
            <a:ext cx="2635493" cy="373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7" name="Содержимое 6" descr="20211217_103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04248" y="4005064"/>
            <a:ext cx="183048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Нейрографика и  математика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124744"/>
            <a:ext cx="7211144" cy="4525963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Нейрографика – то это метод использования математики: круг, квадрат, треугольник, линии, углы. Это основы математики. Линии бывают прямые, извилистые.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6" descr="20211217_103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39952" y="2276872"/>
            <a:ext cx="2091810" cy="234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Содержимое 6" descr="20211217_103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35896" y="4725144"/>
            <a:ext cx="25801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Содержимое 6" descr="20211217_103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00192" y="2492896"/>
            <a:ext cx="264879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7" name="Содержимое 6" descr="20211217_103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03648" y="2348880"/>
            <a:ext cx="2592288" cy="189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Содержимое 6" descr="20211217_1031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88224" y="4437112"/>
            <a:ext cx="1463175" cy="218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9" name="Содержимое 6" descr="20211217_1031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907704" y="4437112"/>
            <a:ext cx="1384742" cy="218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56084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Нейрографика, как развитие художественно - эстетических способностей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7931224" cy="4525963"/>
          </a:xfrm>
        </p:spPr>
        <p:txBody>
          <a:bodyPr/>
          <a:lstStyle/>
          <a:p>
            <a:pPr lvl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рисовании этим методом можно использовать любые цвета, что отражает внутренний мир ребенка. Кроме того, можно смешивать цвета, изучая спектр цветов, получая новые тона и новые знания. Здесь же можно поговорить о том, что такое контур, и почему за него нельзя выходить.</a:t>
            </a:r>
          </a:p>
          <a:p>
            <a:pPr lvl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В аппликации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тоже можно использовать данный метод в качестве фона для создания нового шедевра.</a:t>
            </a:r>
          </a:p>
          <a:p>
            <a:endParaRPr lang="ru-RU" dirty="0"/>
          </a:p>
        </p:txBody>
      </p:sp>
      <p:pic>
        <p:nvPicPr>
          <p:cNvPr id="4" name="Содержимое 6" descr="20211217_103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1600" y="3789040"/>
            <a:ext cx="2357137" cy="286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Содержимое 6" descr="20211217_103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19872" y="3429000"/>
            <a:ext cx="3178071" cy="21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7" name="Содержимое 6" descr="20211217_103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60232" y="2708920"/>
            <a:ext cx="23274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Нейрографика, как познание окружающего мира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704856" cy="4525963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Нейрографика и окружающий мир. Леса. Горы. Реки. Цветы.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Содержимое 6" descr="20211217_103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7664" y="1844823"/>
            <a:ext cx="2857456" cy="202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Содержимое 6" descr="20211217_103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8024" y="5301208"/>
            <a:ext cx="1837351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Содержимое 6" descr="20211217_103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76256" y="5085184"/>
            <a:ext cx="160258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7" name="Содержимое 6" descr="20211217_103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15615" y="4005064"/>
            <a:ext cx="334926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Содержимое 6" descr="20211217_1031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16016" y="1772816"/>
            <a:ext cx="409403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85010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848872" cy="4857403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Эстетическое развитие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Ребенок увлекается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появляется желание к продуктивной деятельности.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6" descr="20211217_103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2132856"/>
            <a:ext cx="332329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Содержимое 6" descr="20211217_103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87624" y="2780928"/>
            <a:ext cx="425885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8028384" cy="1143000"/>
          </a:xfrm>
        </p:spPr>
        <p:txBody>
          <a:bodyPr/>
          <a:lstStyle/>
          <a:p>
            <a:pPr marL="342900" lvl="0" indent="-342900" algn="l"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Позитивное общении и взаимодействие с другими 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детьми, взрослыми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Избавление от отрицательных эмоций.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60648"/>
            <a:ext cx="6223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2.Эмоциональная уравновешенность</a:t>
            </a:r>
            <a:endParaRPr lang="ru-RU" sz="2800" dirty="0"/>
          </a:p>
        </p:txBody>
      </p:sp>
      <p:pic>
        <p:nvPicPr>
          <p:cNvPr id="4" name="Содержимое 6" descr="20211217_103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31640" y="2204864"/>
            <a:ext cx="2576584" cy="40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Содержимое 6" descr="20211217_103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00192" y="1700808"/>
            <a:ext cx="2612914" cy="389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Содержимое 6" descr="20211217_103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79912" y="2060848"/>
            <a:ext cx="2612914" cy="174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7" name="Содержимое 6" descr="20211217_103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23928" y="4221088"/>
            <a:ext cx="246269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92696"/>
            <a:ext cx="7632848" cy="5688632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1982" y="260648"/>
            <a:ext cx="5233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Развитие самостоятельности</a:t>
            </a:r>
          </a:p>
        </p:txBody>
      </p:sp>
      <p:pic>
        <p:nvPicPr>
          <p:cNvPr id="5" name="Содержимое 6" descr="20211217_103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9672" y="2924944"/>
            <a:ext cx="2413923" cy="35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Содержимое 6" descr="20211217_103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48264" y="836712"/>
            <a:ext cx="1800200" cy="283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7" name="Содержимое 6" descr="20211217_103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3968" y="836712"/>
            <a:ext cx="1809367" cy="301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9" name="Содержимое 6" descr="20211217_103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27984" y="3861048"/>
            <a:ext cx="3350027" cy="245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" name="Содержимое 6" descr="20211217_1031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547664" y="908720"/>
            <a:ext cx="2373643" cy="172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7992888" cy="4392489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Федеральные стандарты предусматривают создание для воспитанников ОВЗ широких возможностей для социализации, формирования личности и самореализации. В соответствии с положениями ФГОС, список задач дошкольного образования для детей с ОВЗ включает: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предпосылок для интеллектуального, социально-коммуникативного, физического,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творческого развития с учетом психофизического уровня ребенка.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Сохранение и укрепление здоровья воспитанников – как физического,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так и психического, эмоционального благополучия,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приобщение к общей системе гуманистических ценностей.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условий для закрепления полученных знаний и практических навыков.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Развитие индивидуального потенциала каждого дошкольника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 зависимости от его психоэмоционального развития.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Обеспечение вариативности образовательного и воспитательного процессов путем внедрения разнообразных форм педагогической деятельности.</a:t>
            </a:r>
            <a:endParaRPr lang="ru-RU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88640"/>
            <a:ext cx="43924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ФГОС ДО ОВЗ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4.Развитие мелкой моторики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Содержимое 6" descr="20211217_103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9672" y="1196752"/>
            <a:ext cx="2264441" cy="289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Содержимое 6" descr="20211217_103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44208" y="1340768"/>
            <a:ext cx="2088232" cy="293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Содержимое 6" descr="20211217_103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87624" y="4653136"/>
            <a:ext cx="348752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7" name="Содержимое 6" descr="20211217_103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23928" y="836712"/>
            <a:ext cx="2342123" cy="391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8" name="Содержимое 6" descr="20211217_1031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5400000">
            <a:off x="6092554" y="4284710"/>
            <a:ext cx="1999450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4932040" cy="836712"/>
          </a:xfrm>
        </p:spPr>
        <p:txBody>
          <a:bodyPr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«Детский сад №41»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028384" cy="223224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Нейрографика и межполушарное рисование - как элемент коррекционно - развивающей  работы с детьми ОВЗ»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508104" y="5301208"/>
            <a:ext cx="344499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Учитель-дефектолог: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А.С. Цареградская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Нейрографика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это рисование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187624" y="1412776"/>
            <a:ext cx="7560840" cy="4637112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Нейро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 от греческого нерв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Графика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вид изобразительного искусства, использующий в качестве основных изобразительных средств линии, штрихи, пятна и точки</a:t>
            </a:r>
          </a:p>
          <a:p>
            <a:pPr algn="just">
              <a:buFont typeface="Wingdings" pitchFamily="2" charset="2"/>
              <a:buChar char="v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Основателем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нейрографики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является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Павел Михайлович Пискарев</a:t>
            </a:r>
          </a:p>
          <a:p>
            <a:endParaRPr lang="ru-RU" dirty="0" smtClean="0"/>
          </a:p>
        </p:txBody>
      </p:sp>
      <p:pic>
        <p:nvPicPr>
          <p:cNvPr id="4" name="Содержимое 3" descr="20211206_101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4633001" y="2791935"/>
            <a:ext cx="2284994" cy="31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355160" cy="778098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прост и интересен!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764704"/>
            <a:ext cx="7283152" cy="5217443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Освоить метод может любой ребенок, способный держать в руках маркер, карандаш, мелок - для этого не нужно уметь рисовать. Основные фигуры, используемые в рисовании — это круг и линия.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Метод способствует развитию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мелкой моторики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Суть метода — в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нейрографической линии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она спонтанная и не повторяет себя на каждом участке своего пути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(то, что называют хаотическим рисунком)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C:\Users\U\Desktop\Стажерки в ДОУ\стаж.нейрографика\20211115_15495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6200000">
            <a:off x="1839191" y="2849441"/>
            <a:ext cx="3161363" cy="446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Picture 2" descr="C:\Users\U\Desktop\Стажерки в ДОУ\стаж.нейрографика\20211115_1549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84168" y="3068960"/>
            <a:ext cx="2593128" cy="321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7776864" cy="388843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Ребенок с ограниченными возможностями по здоровью дошкольного возраста позднее своих сверстников осваивает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графомоторные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навыки, он еще не научился контролировать движения руки и ему сложно управляться с письменными принадлежностями. И если другим детям ничего не стоит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прочертить карандашом любую линию, то для ребенка с особыми потребностями это настоящий труд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4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Нейрографика снимает эти ограничения.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\Desktop\Стажерки в ДОУ\стаж.нейрографика\20211115_15495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99992" y="4077072"/>
            <a:ext cx="1728192" cy="247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Picture 2" descr="C:\Users\U\Desktop\Стажерки в ДОУ\стаж.нейрографика\20211115_1549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0" y="4437112"/>
            <a:ext cx="3173106" cy="195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Picture 2" descr="C:\Users\U\Desktop\Стажерки в ДОУ\стаж.нейрографика\20211115_15495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27584" y="4149080"/>
            <a:ext cx="3640509" cy="224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7" name="Picture 2" descr="C:\Users\U\Desktop\Стажерки в ДОУ\стаж.нейрографика\20211115_15495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28184" y="4365104"/>
            <a:ext cx="2466442" cy="178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процессе рисования в нейрографике для детей дошкольного возраста с ОВЗ отмечено несколько правил: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787208" cy="4929411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     Критерии оценки отсутствуют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Методика очень простая, не требует художественного навыка. Доступна в выполнении без какой-либо подготовки, не имеет возрастного ограничения. Рисунку не ставиться оценка, значит, каждая работа уникальна и индивидуальна, а в результате доработки станет еще лучше. Процесс рисования ориентирован на положительный результат.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Следовательно, всё это помогает ребенку развивать уверенность в себе.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2.     Правило внезапности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Художественный процесс начинает рождаться при передаче эмоций: от мечтаний, приятных воспоминаний или же, наоборот.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3.     Правило бесконечности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У рисунка отсутствует норматив размера, то есть в момент рисования с любой стороны можно приложить один, два или несколько листов для расширения изображения. Мир воображения не имеет границ………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2656"/>
            <a:ext cx="7632848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4. Правило округления углов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В нейрографике есть важное правило «округления» углов. Оборванные линии продолжаются и соединяются воедино с уже нарисованными. Ребенок рисует так, как ему подсказывает настроение.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Нейрографика помогает развивать навыка концентрирования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(невозможно скруглять уголки, не концентрируясь на них). 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     Правило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архепирование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Нужно объединить малое в большое. Ребенок берет цветные карандаши и разукрашивает большие фигуры, те фигуры, которые видит его глаз. Он может несколько маленьких форм разукрасить одним цветом в одну большую фигуру. Именно таким образом получается объединение.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pic>
        <p:nvPicPr>
          <p:cNvPr id="4" name="Picture 2" descr="C:\Users\U\Desktop\Стажерки в ДОУ\стаж.нейрографика\20211115_15495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63688" y="2636912"/>
            <a:ext cx="1440160" cy="21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Picture 2" descr="C:\Users\U\Desktop\Стажерки в ДОУ\стаж.нейрографика\20211115_1549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67944" y="2708920"/>
            <a:ext cx="2509529" cy="162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Picture 2" descr="C:\Users\U\Desktop\Стажерки в ДОУ\стаж.нейрографика\20211115_15495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23604" y="2276872"/>
            <a:ext cx="194627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0"/>
            <a:ext cx="8229600" cy="4786611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     Линии поля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Линия поля - нейрографическая линия, проходящая через всю работу в одном направлении. Они могут быть разной степени извилистости и иметь разный объём по толщине.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Любая нейрографическая линия в рисунке не похожа на другую, каждая их них уникальна и своеобразна. И заканчивается она в неожиданном месте листа. Эти линии создают фоновое поле, из-за этого рисунок не имеет границ.                        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В завершении получается оригинальный и неповторимый рисунок объединяющий линии и смысл.</a:t>
            </a:r>
          </a:p>
          <a:p>
            <a:pPr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     Рисунок без образов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У каждого ребенка в подсознании заложено индивидуальное восприятие мира. Он выбирает цвета в соответствии с внутренним эмоциональным состоянием. У завершенного рисунка не ищут сходства с конкретными образами, не анализируют изображение.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endParaRPr lang="ru-RU" dirty="0"/>
          </a:p>
        </p:txBody>
      </p:sp>
      <p:pic>
        <p:nvPicPr>
          <p:cNvPr id="4" name="Picture 2" descr="C:\Users\U\Desktop\Стажерки в ДОУ\стаж.нейрографика\20211115_15495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47528" y="3068960"/>
            <a:ext cx="27535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Picture 2" descr="C:\Users\U\Desktop\Стажерки в ДОУ\стаж.нейрографика\20211115_15495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75856" y="3212976"/>
            <a:ext cx="2885331" cy="166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Picture 2" descr="C:\Users\U\Desktop\Стажерки в ДОУ\стаж.нейрографика\20211115_15495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16200000">
            <a:off x="1091022" y="3021546"/>
            <a:ext cx="1851893" cy="252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K:\ProPowerPoint\Шаблоны\ColorPencel2\ColorPensel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Зачем детям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рисовать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нейрографику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8" cy="5289451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Самое первое, что ребенок начинает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рисовать – это каракули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он берет карандаш или маркер в руки и начинает его вести по бумаге, наблюдая за процессом. И это его первые попытки  рисования.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Нейрографика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как средство невербального общения, благодаря своим принципам превращает для детей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творческий процесс.</a:t>
            </a:r>
          </a:p>
          <a:p>
            <a:endParaRPr lang="ru-RU" dirty="0" smtClean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1115616" y="836712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8604448" y="630932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763688" y="213285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6" descr="20211217_103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59632" y="3140968"/>
            <a:ext cx="2232248" cy="3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9" name="Содержимое 6" descr="20211217_103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79912" y="3717032"/>
            <a:ext cx="2232248" cy="250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" name="Содержимое 6" descr="20211217_103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43069" y="3149386"/>
            <a:ext cx="2361379" cy="337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6.1"/>
</p:tagLst>
</file>

<file path=ppt/theme/theme1.xml><?xml version="1.0" encoding="utf-8"?>
<a:theme xmlns:a="http://schemas.openxmlformats.org/drawingml/2006/main" name="ColosrPensel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ColosrPensel2</Template>
  <TotalTime>3432</TotalTime>
  <Words>479</Words>
  <Application>Microsoft Office PowerPoint</Application>
  <PresentationFormat>Экран (4:3)</PresentationFormat>
  <Paragraphs>91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ColosrPensel2</vt:lpstr>
      <vt:lpstr>Муниципальное бюджетное образовательное дошкольное  учреждение «Детский сад №41 комбинированного вида»</vt:lpstr>
      <vt:lpstr> </vt:lpstr>
      <vt:lpstr>Нейрографика – это рисование</vt:lpstr>
      <vt:lpstr> Метод прост и интересен!  </vt:lpstr>
      <vt:lpstr>Слайд 5</vt:lpstr>
      <vt:lpstr> В процессе рисования в нейрографике для детей дошкольного возраста с ОВЗ отмечено несколько правил: </vt:lpstr>
      <vt:lpstr>Слайд 7</vt:lpstr>
      <vt:lpstr>Слайд 8</vt:lpstr>
      <vt:lpstr>Зачем детям рисовать нейрографику? </vt:lpstr>
      <vt:lpstr>Этапы нейрографической работы  с детьми ОВЗ</vt:lpstr>
      <vt:lpstr>Нейрографика помогает развивать межполушарное взаимодействие </vt:lpstr>
      <vt:lpstr>Слайд 12</vt:lpstr>
      <vt:lpstr>  Нейрографика и Развитие речи    </vt:lpstr>
      <vt:lpstr> Нейрографика и  математика </vt:lpstr>
      <vt:lpstr>Нейрографика, как развитие художественно - эстетических способностей</vt:lpstr>
      <vt:lpstr>Нейрографика, как познание окружающего мира</vt:lpstr>
      <vt:lpstr>Предполагаемый результат:</vt:lpstr>
      <vt:lpstr>      Позитивное общении и взаимодействие с другими детьми, взрослыми. Избавление от отрицательных эмоций. </vt:lpstr>
      <vt:lpstr>Слайд 19</vt:lpstr>
      <vt:lpstr>4.Развитие мелкой моторики</vt:lpstr>
      <vt:lpstr>МБДОУ «Детский сад №41»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dc:description>http://propowerpoint.ru - Бесплатные шаблоны для презентаций. Полезные советы и уроки  PowerPoint .</dc:description>
  <cp:lastModifiedBy>U</cp:lastModifiedBy>
  <cp:revision>281</cp:revision>
  <dcterms:created xsi:type="dcterms:W3CDTF">2022-01-08T12:03:22Z</dcterms:created>
  <dcterms:modified xsi:type="dcterms:W3CDTF">2022-02-17T16:40:29Z</dcterms:modified>
</cp:coreProperties>
</file>