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66" r:id="rId3"/>
    <p:sldId id="265" r:id="rId4"/>
    <p:sldId id="267" r:id="rId5"/>
    <p:sldId id="258" r:id="rId6"/>
    <p:sldId id="268" r:id="rId7"/>
    <p:sldId id="260" r:id="rId8"/>
    <p:sldId id="261" r:id="rId9"/>
    <p:sldId id="262" r:id="rId10"/>
    <p:sldId id="274" r:id="rId11"/>
    <p:sldId id="269" r:id="rId12"/>
    <p:sldId id="259" r:id="rId13"/>
    <p:sldId id="263" r:id="rId14"/>
    <p:sldId id="271" r:id="rId15"/>
    <p:sldId id="270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A4BDD3-5F83-452F-B09B-22F5174C1F3C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69E9BD7-B669-4D57-AB96-1DCF25134513}">
      <dgm:prSet phldrT="[Текст]"/>
      <dgm:spPr/>
      <dgm:t>
        <a:bodyPr/>
        <a:lstStyle/>
        <a:p>
          <a:r>
            <a:rPr lang="ru-RU" dirty="0" smtClean="0"/>
            <a:t>Шахматы — это гимнастика для мозгов</a:t>
          </a:r>
          <a:endParaRPr lang="ru-RU" b="1" dirty="0"/>
        </a:p>
      </dgm:t>
    </dgm:pt>
    <dgm:pt modelId="{89CAC52C-D0BB-45B3-99F0-D2A367B776DA}" type="parTrans" cxnId="{87DFA7C7-01C0-480C-A33F-D9ECA5B5F8B1}">
      <dgm:prSet/>
      <dgm:spPr/>
      <dgm:t>
        <a:bodyPr/>
        <a:lstStyle/>
        <a:p>
          <a:endParaRPr lang="ru-RU"/>
        </a:p>
      </dgm:t>
    </dgm:pt>
    <dgm:pt modelId="{9DF44375-DD04-47A3-B4E9-1EA42F9F8A45}" type="sibTrans" cxnId="{87DFA7C7-01C0-480C-A33F-D9ECA5B5F8B1}">
      <dgm:prSet/>
      <dgm:spPr/>
      <dgm:t>
        <a:bodyPr/>
        <a:lstStyle/>
        <a:p>
          <a:endParaRPr lang="ru-RU"/>
        </a:p>
      </dgm:t>
    </dgm:pt>
    <dgm:pt modelId="{8CAEE06B-6656-41B8-8DFE-A97FACFBA875}">
      <dgm:prSet phldrT="[Текст]"/>
      <dgm:spPr/>
      <dgm:t>
        <a:bodyPr/>
        <a:lstStyle/>
        <a:p>
          <a:r>
            <a:rPr lang="ru-RU" dirty="0" smtClean="0"/>
            <a:t>Игра в шахматы  способствует развитию мозга и интеллекта ребенка</a:t>
          </a:r>
          <a:endParaRPr lang="ru-RU" b="1" dirty="0"/>
        </a:p>
      </dgm:t>
    </dgm:pt>
    <dgm:pt modelId="{22EDE278-8509-4C81-97D9-1C2CA4B82505}" type="parTrans" cxnId="{84B87C93-49EC-4606-B8CE-E61901603180}">
      <dgm:prSet/>
      <dgm:spPr/>
      <dgm:t>
        <a:bodyPr/>
        <a:lstStyle/>
        <a:p>
          <a:endParaRPr lang="ru-RU"/>
        </a:p>
      </dgm:t>
    </dgm:pt>
    <dgm:pt modelId="{47FC401D-C3C5-43C0-AF70-6ED8C3040547}" type="sibTrans" cxnId="{84B87C93-49EC-4606-B8CE-E61901603180}">
      <dgm:prSet/>
      <dgm:spPr/>
      <dgm:t>
        <a:bodyPr/>
        <a:lstStyle/>
        <a:p>
          <a:endParaRPr lang="ru-RU"/>
        </a:p>
      </dgm:t>
    </dgm:pt>
    <dgm:pt modelId="{44FB1C3E-3BCE-4E00-A823-902C12204D17}">
      <dgm:prSet phldrT="[Текст]"/>
      <dgm:spPr/>
      <dgm:t>
        <a:bodyPr/>
        <a:lstStyle/>
        <a:p>
          <a:r>
            <a:rPr lang="ru-RU" dirty="0" smtClean="0"/>
            <a:t>Для многих детей - это уже не просто любительский вид спорта, а серьезные, профессиональные занятия шахматами. </a:t>
          </a:r>
          <a:endParaRPr lang="ru-RU" dirty="0"/>
        </a:p>
      </dgm:t>
    </dgm:pt>
    <dgm:pt modelId="{81F33FE6-4800-4A02-905D-F246EB5E5EBB}" type="parTrans" cxnId="{2B87AC9E-34DA-4BB6-AE31-DD3D8CF62A64}">
      <dgm:prSet/>
      <dgm:spPr/>
      <dgm:t>
        <a:bodyPr/>
        <a:lstStyle/>
        <a:p>
          <a:endParaRPr lang="ru-RU"/>
        </a:p>
      </dgm:t>
    </dgm:pt>
    <dgm:pt modelId="{085D0EA7-9058-4CB9-8805-E48892527DA9}" type="sibTrans" cxnId="{2B87AC9E-34DA-4BB6-AE31-DD3D8CF62A64}">
      <dgm:prSet/>
      <dgm:spPr/>
      <dgm:t>
        <a:bodyPr/>
        <a:lstStyle/>
        <a:p>
          <a:endParaRPr lang="ru-RU"/>
        </a:p>
      </dgm:t>
    </dgm:pt>
    <dgm:pt modelId="{73547B28-294C-4818-B62A-4072B3BCA69F}">
      <dgm:prSet phldrT="[Текст]"/>
      <dgm:spPr/>
      <dgm:t>
        <a:bodyPr/>
        <a:lstStyle/>
        <a:p>
          <a:r>
            <a:rPr lang="ru-RU" dirty="0" smtClean="0"/>
            <a:t>Игра в шахматы  способствует развитию мозга и интеллекта ребенка.</a:t>
          </a:r>
          <a:endParaRPr lang="ru-RU" b="1" dirty="0"/>
        </a:p>
      </dgm:t>
    </dgm:pt>
    <dgm:pt modelId="{C29C79F0-FF72-4802-B6E7-5252B0F48912}" type="parTrans" cxnId="{552A2D4A-316E-4884-B96F-6608FB5154F2}">
      <dgm:prSet/>
      <dgm:spPr/>
      <dgm:t>
        <a:bodyPr/>
        <a:lstStyle/>
        <a:p>
          <a:endParaRPr lang="ru-RU"/>
        </a:p>
      </dgm:t>
    </dgm:pt>
    <dgm:pt modelId="{C535CE52-E333-4C2C-B6C5-F375A02FAF87}" type="sibTrans" cxnId="{552A2D4A-316E-4884-B96F-6608FB5154F2}">
      <dgm:prSet/>
      <dgm:spPr/>
      <dgm:t>
        <a:bodyPr/>
        <a:lstStyle/>
        <a:p>
          <a:endParaRPr lang="ru-RU"/>
        </a:p>
      </dgm:t>
    </dgm:pt>
    <dgm:pt modelId="{2881381A-EF70-4593-A3BF-01785F039E02}" type="pres">
      <dgm:prSet presAssocID="{B0A4BDD3-5F83-452F-B09B-22F5174C1F3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3C9D67F-415E-46FF-A92F-A722344D6AB0}" type="pres">
      <dgm:prSet presAssocID="{569E9BD7-B669-4D57-AB96-1DCF25134513}" presName="linNode" presStyleCnt="0"/>
      <dgm:spPr/>
    </dgm:pt>
    <dgm:pt modelId="{30D30CB7-5E08-449E-B81C-3762E35E4876}" type="pres">
      <dgm:prSet presAssocID="{569E9BD7-B669-4D57-AB96-1DCF25134513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1FD917-609F-4E58-A499-F8D5B66BA34F}" type="pres">
      <dgm:prSet presAssocID="{569E9BD7-B669-4D57-AB96-1DCF25134513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A54275-1B21-4786-8DE1-25F0BB421673}" type="pres">
      <dgm:prSet presAssocID="{9DF44375-DD04-47A3-B4E9-1EA42F9F8A45}" presName="spacing" presStyleCnt="0"/>
      <dgm:spPr/>
    </dgm:pt>
    <dgm:pt modelId="{1C80FA1A-F02A-4878-A32D-48BA04834B34}" type="pres">
      <dgm:prSet presAssocID="{8CAEE06B-6656-41B8-8DFE-A97FACFBA875}" presName="linNode" presStyleCnt="0"/>
      <dgm:spPr/>
    </dgm:pt>
    <dgm:pt modelId="{FBF42FBE-596A-4A26-80E4-E59989165E1E}" type="pres">
      <dgm:prSet presAssocID="{8CAEE06B-6656-41B8-8DFE-A97FACFBA875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10F4DE-DD4D-4942-A797-10670CFE2633}" type="pres">
      <dgm:prSet presAssocID="{8CAEE06B-6656-41B8-8DFE-A97FACFBA875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8B8DE1-2CA4-42CC-8472-82EFB5DF30B5}" type="presOf" srcId="{44FB1C3E-3BCE-4E00-A823-902C12204D17}" destId="{D810F4DE-DD4D-4942-A797-10670CFE2633}" srcOrd="0" destOrd="0" presId="urn:microsoft.com/office/officeart/2005/8/layout/vList6"/>
    <dgm:cxn modelId="{87DFA7C7-01C0-480C-A33F-D9ECA5B5F8B1}" srcId="{B0A4BDD3-5F83-452F-B09B-22F5174C1F3C}" destId="{569E9BD7-B669-4D57-AB96-1DCF25134513}" srcOrd="0" destOrd="0" parTransId="{89CAC52C-D0BB-45B3-99F0-D2A367B776DA}" sibTransId="{9DF44375-DD04-47A3-B4E9-1EA42F9F8A45}"/>
    <dgm:cxn modelId="{552A2D4A-316E-4884-B96F-6608FB5154F2}" srcId="{569E9BD7-B669-4D57-AB96-1DCF25134513}" destId="{73547B28-294C-4818-B62A-4072B3BCA69F}" srcOrd="0" destOrd="0" parTransId="{C29C79F0-FF72-4802-B6E7-5252B0F48912}" sibTransId="{C535CE52-E333-4C2C-B6C5-F375A02FAF87}"/>
    <dgm:cxn modelId="{0CB1E408-6DED-4D9E-956A-0C2F7F7DFA2B}" type="presOf" srcId="{8CAEE06B-6656-41B8-8DFE-A97FACFBA875}" destId="{FBF42FBE-596A-4A26-80E4-E59989165E1E}" srcOrd="0" destOrd="0" presId="urn:microsoft.com/office/officeart/2005/8/layout/vList6"/>
    <dgm:cxn modelId="{84B87C93-49EC-4606-B8CE-E61901603180}" srcId="{B0A4BDD3-5F83-452F-B09B-22F5174C1F3C}" destId="{8CAEE06B-6656-41B8-8DFE-A97FACFBA875}" srcOrd="1" destOrd="0" parTransId="{22EDE278-8509-4C81-97D9-1C2CA4B82505}" sibTransId="{47FC401D-C3C5-43C0-AF70-6ED8C3040547}"/>
    <dgm:cxn modelId="{2B87AC9E-34DA-4BB6-AE31-DD3D8CF62A64}" srcId="{8CAEE06B-6656-41B8-8DFE-A97FACFBA875}" destId="{44FB1C3E-3BCE-4E00-A823-902C12204D17}" srcOrd="0" destOrd="0" parTransId="{81F33FE6-4800-4A02-905D-F246EB5E5EBB}" sibTransId="{085D0EA7-9058-4CB9-8805-E48892527DA9}"/>
    <dgm:cxn modelId="{DB86B4DE-461F-4582-ADD0-DEF50142B23E}" type="presOf" srcId="{73547B28-294C-4818-B62A-4072B3BCA69F}" destId="{601FD917-609F-4E58-A499-F8D5B66BA34F}" srcOrd="0" destOrd="0" presId="urn:microsoft.com/office/officeart/2005/8/layout/vList6"/>
    <dgm:cxn modelId="{014F4AA3-8030-4787-BB0C-E34EB20ACB57}" type="presOf" srcId="{569E9BD7-B669-4D57-AB96-1DCF25134513}" destId="{30D30CB7-5E08-449E-B81C-3762E35E4876}" srcOrd="0" destOrd="0" presId="urn:microsoft.com/office/officeart/2005/8/layout/vList6"/>
    <dgm:cxn modelId="{845922B2-6161-4C0B-9F40-3425AC8A1509}" type="presOf" srcId="{B0A4BDD3-5F83-452F-B09B-22F5174C1F3C}" destId="{2881381A-EF70-4593-A3BF-01785F039E02}" srcOrd="0" destOrd="0" presId="urn:microsoft.com/office/officeart/2005/8/layout/vList6"/>
    <dgm:cxn modelId="{83B22B4F-41E3-4795-9ECE-2F924DF75A43}" type="presParOf" srcId="{2881381A-EF70-4593-A3BF-01785F039E02}" destId="{F3C9D67F-415E-46FF-A92F-A722344D6AB0}" srcOrd="0" destOrd="0" presId="urn:microsoft.com/office/officeart/2005/8/layout/vList6"/>
    <dgm:cxn modelId="{52D0827E-D103-446E-980F-B57CAEA44A0C}" type="presParOf" srcId="{F3C9D67F-415E-46FF-A92F-A722344D6AB0}" destId="{30D30CB7-5E08-449E-B81C-3762E35E4876}" srcOrd="0" destOrd="0" presId="urn:microsoft.com/office/officeart/2005/8/layout/vList6"/>
    <dgm:cxn modelId="{95917165-90D0-4E4B-8B68-BCB815EA22E7}" type="presParOf" srcId="{F3C9D67F-415E-46FF-A92F-A722344D6AB0}" destId="{601FD917-609F-4E58-A499-F8D5B66BA34F}" srcOrd="1" destOrd="0" presId="urn:microsoft.com/office/officeart/2005/8/layout/vList6"/>
    <dgm:cxn modelId="{3A93A547-F408-41EE-B9CC-0BB7CB30AA95}" type="presParOf" srcId="{2881381A-EF70-4593-A3BF-01785F039E02}" destId="{02A54275-1B21-4786-8DE1-25F0BB421673}" srcOrd="1" destOrd="0" presId="urn:microsoft.com/office/officeart/2005/8/layout/vList6"/>
    <dgm:cxn modelId="{70727261-D034-4EE4-8916-97517DF4DF7F}" type="presParOf" srcId="{2881381A-EF70-4593-A3BF-01785F039E02}" destId="{1C80FA1A-F02A-4878-A32D-48BA04834B34}" srcOrd="2" destOrd="0" presId="urn:microsoft.com/office/officeart/2005/8/layout/vList6"/>
    <dgm:cxn modelId="{A954F9BC-D83C-4A25-A2CB-3E238E7F6EDA}" type="presParOf" srcId="{1C80FA1A-F02A-4878-A32D-48BA04834B34}" destId="{FBF42FBE-596A-4A26-80E4-E59989165E1E}" srcOrd="0" destOrd="0" presId="urn:microsoft.com/office/officeart/2005/8/layout/vList6"/>
    <dgm:cxn modelId="{A2CD8866-3C89-4467-8304-714BEB6C4AE6}" type="presParOf" srcId="{1C80FA1A-F02A-4878-A32D-48BA04834B34}" destId="{D810F4DE-DD4D-4942-A797-10670CFE263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53903E-C1B6-4621-AB46-2E9A17C4BE74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96788B8-AE8B-4359-85E7-76076CE30D41}">
      <dgm:prSet phldrT="[Текст]" custT="1"/>
      <dgm:spPr/>
      <dgm:t>
        <a:bodyPr/>
        <a:lstStyle/>
        <a:p>
          <a:r>
            <a:rPr lang="ru-RU" sz="1800" dirty="0" smtClean="0"/>
            <a:t>Юные шахматисты участвуют в большом количестве  квалификационных соревнований, часто несколько раз в месяц</a:t>
          </a:r>
          <a:endParaRPr lang="ru-RU" sz="1800" dirty="0"/>
        </a:p>
      </dgm:t>
    </dgm:pt>
    <dgm:pt modelId="{33B04FCA-B8C7-4F0F-BFBB-3F02ABA11EA0}" type="parTrans" cxnId="{ACAC163C-5A8A-4176-B29B-D79D5E001356}">
      <dgm:prSet/>
      <dgm:spPr/>
      <dgm:t>
        <a:bodyPr/>
        <a:lstStyle/>
        <a:p>
          <a:endParaRPr lang="ru-RU"/>
        </a:p>
      </dgm:t>
    </dgm:pt>
    <dgm:pt modelId="{B5A4CCB2-BC6C-4E61-8181-825A1FFCBE57}" type="sibTrans" cxnId="{ACAC163C-5A8A-4176-B29B-D79D5E001356}">
      <dgm:prSet/>
      <dgm:spPr/>
      <dgm:t>
        <a:bodyPr/>
        <a:lstStyle/>
        <a:p>
          <a:endParaRPr lang="ru-RU"/>
        </a:p>
      </dgm:t>
    </dgm:pt>
    <dgm:pt modelId="{FF8DF731-8C32-4BE3-B59C-CEDA19F4A106}">
      <dgm:prSet phldrT="[Текст]" custT="1"/>
      <dgm:spPr/>
      <dgm:t>
        <a:bodyPr/>
        <a:lstStyle/>
        <a:p>
          <a:r>
            <a:rPr lang="ru-RU" sz="1800" dirty="0" smtClean="0"/>
            <a:t>По итогам официальных спортивных турниров Федерация Шахмат России (ФШР) проводит обсчет шахматного рейтинга всех участников. </a:t>
          </a:r>
          <a:endParaRPr lang="ru-RU" sz="1800" dirty="0"/>
        </a:p>
      </dgm:t>
    </dgm:pt>
    <dgm:pt modelId="{17C512AC-E2CC-4203-89D3-02F38E36BF88}" type="parTrans" cxnId="{CD7EC059-3EC7-45C7-9DFF-0B51A41D6BDB}">
      <dgm:prSet/>
      <dgm:spPr/>
      <dgm:t>
        <a:bodyPr/>
        <a:lstStyle/>
        <a:p>
          <a:endParaRPr lang="ru-RU"/>
        </a:p>
      </dgm:t>
    </dgm:pt>
    <dgm:pt modelId="{DA32D876-D2D0-484A-B4BE-8DF42F1B19E3}" type="sibTrans" cxnId="{CD7EC059-3EC7-45C7-9DFF-0B51A41D6BDB}">
      <dgm:prSet/>
      <dgm:spPr/>
      <dgm:t>
        <a:bodyPr/>
        <a:lstStyle/>
        <a:p>
          <a:endParaRPr lang="ru-RU"/>
        </a:p>
      </dgm:t>
    </dgm:pt>
    <dgm:pt modelId="{D9E36517-93F4-46BB-BAD0-6A33A14558C3}">
      <dgm:prSet phldrT="[Текст]" custT="1"/>
      <dgm:spPr/>
      <dgm:t>
        <a:bodyPr/>
        <a:lstStyle/>
        <a:p>
          <a:r>
            <a:rPr lang="ru-RU" sz="1800" dirty="0" smtClean="0"/>
            <a:t>Процедура обсчета рейтинга довольно трудоемкая, дорогая</a:t>
          </a:r>
          <a:endParaRPr lang="ru-RU" sz="1800" dirty="0"/>
        </a:p>
      </dgm:t>
    </dgm:pt>
    <dgm:pt modelId="{D5DCF834-D126-4869-8A46-F2FC220D1A9C}" type="parTrans" cxnId="{55684984-F990-4196-BFD3-7493956978EF}">
      <dgm:prSet/>
      <dgm:spPr/>
      <dgm:t>
        <a:bodyPr/>
        <a:lstStyle/>
        <a:p>
          <a:endParaRPr lang="ru-RU"/>
        </a:p>
      </dgm:t>
    </dgm:pt>
    <dgm:pt modelId="{138E5C3A-1A93-4ABE-9855-284055915CAB}" type="sibTrans" cxnId="{55684984-F990-4196-BFD3-7493956978EF}">
      <dgm:prSet/>
      <dgm:spPr/>
      <dgm:t>
        <a:bodyPr/>
        <a:lstStyle/>
        <a:p>
          <a:endParaRPr lang="ru-RU"/>
        </a:p>
      </dgm:t>
    </dgm:pt>
    <dgm:pt modelId="{E6026DD9-6BCC-4C90-AB4C-9A4103A605B5}">
      <dgm:prSet phldrT="[Текст]"/>
      <dgm:spPr/>
      <dgm:t>
        <a:bodyPr/>
        <a:lstStyle/>
        <a:p>
          <a:r>
            <a:rPr lang="ru-RU" dirty="0" smtClean="0"/>
            <a:t>В короткие сроки тренеру и шахматисту невозможно  узнать свой актуальный  рейтинг сразу по окончании турнира для всестороннего анализа и выработки дальнейшей спортивной стратегии.</a:t>
          </a:r>
          <a:endParaRPr lang="ru-RU" dirty="0"/>
        </a:p>
      </dgm:t>
    </dgm:pt>
    <dgm:pt modelId="{4D5E17E4-28A0-4935-8449-CB293A829974}" type="parTrans" cxnId="{DA831257-9212-4982-975B-925ED8C8F52D}">
      <dgm:prSet/>
      <dgm:spPr/>
      <dgm:t>
        <a:bodyPr/>
        <a:lstStyle/>
        <a:p>
          <a:endParaRPr lang="ru-RU"/>
        </a:p>
      </dgm:t>
    </dgm:pt>
    <dgm:pt modelId="{8B2F7BD3-5032-4CD7-A39F-A600ABDB1E3B}" type="sibTrans" cxnId="{DA831257-9212-4982-975B-925ED8C8F52D}">
      <dgm:prSet/>
      <dgm:spPr/>
      <dgm:t>
        <a:bodyPr/>
        <a:lstStyle/>
        <a:p>
          <a:endParaRPr lang="ru-RU"/>
        </a:p>
      </dgm:t>
    </dgm:pt>
    <dgm:pt modelId="{A68E52B3-0D44-4129-95C1-39BE2CA0A79A}">
      <dgm:prSet phldrT="[Текст]" custT="1"/>
      <dgm:spPr/>
      <dgm:t>
        <a:bodyPr/>
        <a:lstStyle/>
        <a:p>
          <a:r>
            <a:rPr lang="ru-RU" sz="1800" dirty="0" smtClean="0"/>
            <a:t>Затратная по времени</a:t>
          </a:r>
        </a:p>
        <a:p>
          <a:r>
            <a:rPr lang="ru-RU" sz="1800" dirty="0" smtClean="0"/>
            <a:t>( до 2х месяцев)</a:t>
          </a:r>
          <a:endParaRPr lang="ru-RU" sz="1800" dirty="0"/>
        </a:p>
      </dgm:t>
    </dgm:pt>
    <dgm:pt modelId="{99CBF421-4BC3-487E-B3D3-65ED0FFF9BAA}" type="parTrans" cxnId="{8C0C393B-F187-44E7-88E0-366E3313E9C5}">
      <dgm:prSet/>
      <dgm:spPr/>
      <dgm:t>
        <a:bodyPr/>
        <a:lstStyle/>
        <a:p>
          <a:endParaRPr lang="ru-RU"/>
        </a:p>
      </dgm:t>
    </dgm:pt>
    <dgm:pt modelId="{9C739855-22DD-4A3F-90C7-FA8E63CB0558}" type="sibTrans" cxnId="{8C0C393B-F187-44E7-88E0-366E3313E9C5}">
      <dgm:prSet/>
      <dgm:spPr/>
      <dgm:t>
        <a:bodyPr/>
        <a:lstStyle/>
        <a:p>
          <a:endParaRPr lang="ru-RU"/>
        </a:p>
      </dgm:t>
    </dgm:pt>
    <dgm:pt modelId="{C0984716-20E7-4F49-B461-7797A04D94BB}" type="pres">
      <dgm:prSet presAssocID="{D553903E-C1B6-4621-AB46-2E9A17C4BE7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807CC2-1B56-4251-BC6A-7B03762813A3}" type="pres">
      <dgm:prSet presAssocID="{E6026DD9-6BCC-4C90-AB4C-9A4103A605B5}" presName="boxAndChildren" presStyleCnt="0"/>
      <dgm:spPr/>
    </dgm:pt>
    <dgm:pt modelId="{F4D168E2-B485-4A6D-88C3-5903E96163E6}" type="pres">
      <dgm:prSet presAssocID="{E6026DD9-6BCC-4C90-AB4C-9A4103A605B5}" presName="parentTextBox" presStyleLbl="node1" presStyleIdx="0" presStyleCnt="3"/>
      <dgm:spPr/>
      <dgm:t>
        <a:bodyPr/>
        <a:lstStyle/>
        <a:p>
          <a:endParaRPr lang="ru-RU"/>
        </a:p>
      </dgm:t>
    </dgm:pt>
    <dgm:pt modelId="{F5AF6102-94EF-486C-A469-A2AF98D703E0}" type="pres">
      <dgm:prSet presAssocID="{DA32D876-D2D0-484A-B4BE-8DF42F1B19E3}" presName="sp" presStyleCnt="0"/>
      <dgm:spPr/>
    </dgm:pt>
    <dgm:pt modelId="{4B73A897-C528-4DF4-939A-6EC227D92897}" type="pres">
      <dgm:prSet presAssocID="{FF8DF731-8C32-4BE3-B59C-CEDA19F4A106}" presName="arrowAndChildren" presStyleCnt="0"/>
      <dgm:spPr/>
    </dgm:pt>
    <dgm:pt modelId="{3D056A8E-0391-4E8A-AEEF-747E1E953108}" type="pres">
      <dgm:prSet presAssocID="{FF8DF731-8C32-4BE3-B59C-CEDA19F4A106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8657DCA1-CC77-42C0-93C4-01D9AD1AF4A5}" type="pres">
      <dgm:prSet presAssocID="{FF8DF731-8C32-4BE3-B59C-CEDA19F4A106}" presName="arrow" presStyleLbl="node1" presStyleIdx="1" presStyleCnt="3" custScaleY="109186"/>
      <dgm:spPr/>
      <dgm:t>
        <a:bodyPr/>
        <a:lstStyle/>
        <a:p>
          <a:endParaRPr lang="ru-RU"/>
        </a:p>
      </dgm:t>
    </dgm:pt>
    <dgm:pt modelId="{EF15CFF5-C233-4DBB-822A-B1E33148B07B}" type="pres">
      <dgm:prSet presAssocID="{FF8DF731-8C32-4BE3-B59C-CEDA19F4A106}" presName="descendantArrow" presStyleCnt="0"/>
      <dgm:spPr/>
    </dgm:pt>
    <dgm:pt modelId="{E59DD8A2-5271-4800-8649-A1ECEE63854D}" type="pres">
      <dgm:prSet presAssocID="{D9E36517-93F4-46BB-BAD0-6A33A14558C3}" presName="childTextArrow" presStyleLbl="fgAccFollowNode1" presStyleIdx="0" presStyleCnt="2" custScaleY="1175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D48782-449D-4067-807F-E104ED52EB55}" type="pres">
      <dgm:prSet presAssocID="{A68E52B3-0D44-4129-95C1-39BE2CA0A79A}" presName="childTextArrow" presStyleLbl="fgAccFollowNode1" presStyleIdx="1" presStyleCnt="2" custScaleY="1175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3BED53-D39B-4741-9615-1920E3581AD5}" type="pres">
      <dgm:prSet presAssocID="{B5A4CCB2-BC6C-4E61-8181-825A1FFCBE57}" presName="sp" presStyleCnt="0"/>
      <dgm:spPr/>
    </dgm:pt>
    <dgm:pt modelId="{D279B3DF-A0D6-4D49-9031-A014683B0423}" type="pres">
      <dgm:prSet presAssocID="{496788B8-AE8B-4359-85E7-76076CE30D41}" presName="arrowAndChildren" presStyleCnt="0"/>
      <dgm:spPr/>
    </dgm:pt>
    <dgm:pt modelId="{5FA82FDD-0DC5-4EAF-B3DE-3D2C9C65A969}" type="pres">
      <dgm:prSet presAssocID="{496788B8-AE8B-4359-85E7-76076CE30D41}" presName="parentTextArrow" presStyleLbl="node1" presStyleIdx="2" presStyleCnt="3" custScaleY="67076"/>
      <dgm:spPr/>
      <dgm:t>
        <a:bodyPr/>
        <a:lstStyle/>
        <a:p>
          <a:endParaRPr lang="ru-RU"/>
        </a:p>
      </dgm:t>
    </dgm:pt>
  </dgm:ptLst>
  <dgm:cxnLst>
    <dgm:cxn modelId="{5631F195-CD9D-44CC-98F3-030E8E50487C}" type="presOf" srcId="{D9E36517-93F4-46BB-BAD0-6A33A14558C3}" destId="{E59DD8A2-5271-4800-8649-A1ECEE63854D}" srcOrd="0" destOrd="0" presId="urn:microsoft.com/office/officeart/2005/8/layout/process4"/>
    <dgm:cxn modelId="{8C0C393B-F187-44E7-88E0-366E3313E9C5}" srcId="{FF8DF731-8C32-4BE3-B59C-CEDA19F4A106}" destId="{A68E52B3-0D44-4129-95C1-39BE2CA0A79A}" srcOrd="1" destOrd="0" parTransId="{99CBF421-4BC3-487E-B3D3-65ED0FFF9BAA}" sibTransId="{9C739855-22DD-4A3F-90C7-FA8E63CB0558}"/>
    <dgm:cxn modelId="{FA6A9F93-59AE-4A2D-8349-EF042690614D}" type="presOf" srcId="{FF8DF731-8C32-4BE3-B59C-CEDA19F4A106}" destId="{3D056A8E-0391-4E8A-AEEF-747E1E953108}" srcOrd="0" destOrd="0" presId="urn:microsoft.com/office/officeart/2005/8/layout/process4"/>
    <dgm:cxn modelId="{DA831257-9212-4982-975B-925ED8C8F52D}" srcId="{D553903E-C1B6-4621-AB46-2E9A17C4BE74}" destId="{E6026DD9-6BCC-4C90-AB4C-9A4103A605B5}" srcOrd="2" destOrd="0" parTransId="{4D5E17E4-28A0-4935-8449-CB293A829974}" sibTransId="{8B2F7BD3-5032-4CD7-A39F-A600ABDB1E3B}"/>
    <dgm:cxn modelId="{D97D2418-F79E-4803-AD3B-60456DBA23AA}" type="presOf" srcId="{E6026DD9-6BCC-4C90-AB4C-9A4103A605B5}" destId="{F4D168E2-B485-4A6D-88C3-5903E96163E6}" srcOrd="0" destOrd="0" presId="urn:microsoft.com/office/officeart/2005/8/layout/process4"/>
    <dgm:cxn modelId="{1BB460CF-BCD1-49A5-B0F6-69147DC07FA0}" type="presOf" srcId="{A68E52B3-0D44-4129-95C1-39BE2CA0A79A}" destId="{79D48782-449D-4067-807F-E104ED52EB55}" srcOrd="0" destOrd="0" presId="urn:microsoft.com/office/officeart/2005/8/layout/process4"/>
    <dgm:cxn modelId="{ACAC163C-5A8A-4176-B29B-D79D5E001356}" srcId="{D553903E-C1B6-4621-AB46-2E9A17C4BE74}" destId="{496788B8-AE8B-4359-85E7-76076CE30D41}" srcOrd="0" destOrd="0" parTransId="{33B04FCA-B8C7-4F0F-BFBB-3F02ABA11EA0}" sibTransId="{B5A4CCB2-BC6C-4E61-8181-825A1FFCBE57}"/>
    <dgm:cxn modelId="{55684984-F990-4196-BFD3-7493956978EF}" srcId="{FF8DF731-8C32-4BE3-B59C-CEDA19F4A106}" destId="{D9E36517-93F4-46BB-BAD0-6A33A14558C3}" srcOrd="0" destOrd="0" parTransId="{D5DCF834-D126-4869-8A46-F2FC220D1A9C}" sibTransId="{138E5C3A-1A93-4ABE-9855-284055915CAB}"/>
    <dgm:cxn modelId="{3E8DA65F-9FF6-4940-A7C4-0FF8246759C8}" type="presOf" srcId="{496788B8-AE8B-4359-85E7-76076CE30D41}" destId="{5FA82FDD-0DC5-4EAF-B3DE-3D2C9C65A969}" srcOrd="0" destOrd="0" presId="urn:microsoft.com/office/officeart/2005/8/layout/process4"/>
    <dgm:cxn modelId="{B0A5501C-2590-442E-B00D-0F7632A82BBA}" type="presOf" srcId="{FF8DF731-8C32-4BE3-B59C-CEDA19F4A106}" destId="{8657DCA1-CC77-42C0-93C4-01D9AD1AF4A5}" srcOrd="1" destOrd="0" presId="urn:microsoft.com/office/officeart/2005/8/layout/process4"/>
    <dgm:cxn modelId="{CD7EC059-3EC7-45C7-9DFF-0B51A41D6BDB}" srcId="{D553903E-C1B6-4621-AB46-2E9A17C4BE74}" destId="{FF8DF731-8C32-4BE3-B59C-CEDA19F4A106}" srcOrd="1" destOrd="0" parTransId="{17C512AC-E2CC-4203-89D3-02F38E36BF88}" sibTransId="{DA32D876-D2D0-484A-B4BE-8DF42F1B19E3}"/>
    <dgm:cxn modelId="{53D726AB-1893-48C1-9B79-2CB85B619086}" type="presOf" srcId="{D553903E-C1B6-4621-AB46-2E9A17C4BE74}" destId="{C0984716-20E7-4F49-B461-7797A04D94BB}" srcOrd="0" destOrd="0" presId="urn:microsoft.com/office/officeart/2005/8/layout/process4"/>
    <dgm:cxn modelId="{370C7BAB-E91F-4939-BF60-1E8A29B8A409}" type="presParOf" srcId="{C0984716-20E7-4F49-B461-7797A04D94BB}" destId="{51807CC2-1B56-4251-BC6A-7B03762813A3}" srcOrd="0" destOrd="0" presId="urn:microsoft.com/office/officeart/2005/8/layout/process4"/>
    <dgm:cxn modelId="{CBD875B6-CF9B-499B-9176-C7E3EEF104B2}" type="presParOf" srcId="{51807CC2-1B56-4251-BC6A-7B03762813A3}" destId="{F4D168E2-B485-4A6D-88C3-5903E96163E6}" srcOrd="0" destOrd="0" presId="urn:microsoft.com/office/officeart/2005/8/layout/process4"/>
    <dgm:cxn modelId="{8A8F0F64-9CC0-4EE3-95A1-F055D34D4430}" type="presParOf" srcId="{C0984716-20E7-4F49-B461-7797A04D94BB}" destId="{F5AF6102-94EF-486C-A469-A2AF98D703E0}" srcOrd="1" destOrd="0" presId="urn:microsoft.com/office/officeart/2005/8/layout/process4"/>
    <dgm:cxn modelId="{D3B69B1C-6708-4A30-94A7-8A65400094B0}" type="presParOf" srcId="{C0984716-20E7-4F49-B461-7797A04D94BB}" destId="{4B73A897-C528-4DF4-939A-6EC227D92897}" srcOrd="2" destOrd="0" presId="urn:microsoft.com/office/officeart/2005/8/layout/process4"/>
    <dgm:cxn modelId="{9B0C08DD-C437-416C-B72B-9B01A5C616B0}" type="presParOf" srcId="{4B73A897-C528-4DF4-939A-6EC227D92897}" destId="{3D056A8E-0391-4E8A-AEEF-747E1E953108}" srcOrd="0" destOrd="0" presId="urn:microsoft.com/office/officeart/2005/8/layout/process4"/>
    <dgm:cxn modelId="{E649FE8C-A997-4250-8EE5-3B49B6C7859C}" type="presParOf" srcId="{4B73A897-C528-4DF4-939A-6EC227D92897}" destId="{8657DCA1-CC77-42C0-93C4-01D9AD1AF4A5}" srcOrd="1" destOrd="0" presId="urn:microsoft.com/office/officeart/2005/8/layout/process4"/>
    <dgm:cxn modelId="{C87904CD-D4A1-4F70-A81B-1F70BC0208CC}" type="presParOf" srcId="{4B73A897-C528-4DF4-939A-6EC227D92897}" destId="{EF15CFF5-C233-4DBB-822A-B1E33148B07B}" srcOrd="2" destOrd="0" presId="urn:microsoft.com/office/officeart/2005/8/layout/process4"/>
    <dgm:cxn modelId="{37D09566-4DA0-44AA-ADD6-714126D33FB9}" type="presParOf" srcId="{EF15CFF5-C233-4DBB-822A-B1E33148B07B}" destId="{E59DD8A2-5271-4800-8649-A1ECEE63854D}" srcOrd="0" destOrd="0" presId="urn:microsoft.com/office/officeart/2005/8/layout/process4"/>
    <dgm:cxn modelId="{6DDBADE0-312A-48B6-9E41-4394D53C8135}" type="presParOf" srcId="{EF15CFF5-C233-4DBB-822A-B1E33148B07B}" destId="{79D48782-449D-4067-807F-E104ED52EB55}" srcOrd="1" destOrd="0" presId="urn:microsoft.com/office/officeart/2005/8/layout/process4"/>
    <dgm:cxn modelId="{2E995B2E-D318-411F-A94D-E79FCC7B69EA}" type="presParOf" srcId="{C0984716-20E7-4F49-B461-7797A04D94BB}" destId="{3F3BED53-D39B-4741-9615-1920E3581AD5}" srcOrd="3" destOrd="0" presId="urn:microsoft.com/office/officeart/2005/8/layout/process4"/>
    <dgm:cxn modelId="{E2EC7975-54FD-4FD9-B20A-17054C7CCCDF}" type="presParOf" srcId="{C0984716-20E7-4F49-B461-7797A04D94BB}" destId="{D279B3DF-A0D6-4D49-9031-A014683B0423}" srcOrd="4" destOrd="0" presId="urn:microsoft.com/office/officeart/2005/8/layout/process4"/>
    <dgm:cxn modelId="{767E038C-11C7-4789-AB71-92B101DBB026}" type="presParOf" srcId="{D279B3DF-A0D6-4D49-9031-A014683B0423}" destId="{5FA82FDD-0DC5-4EAF-B3DE-3D2C9C65A96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10A8BE5-D0F4-429D-A4A2-F8D45555E96B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DB1306D-C10A-4FC0-84B0-E7E4C6849A16}">
      <dgm:prSet phldrT="[Текст]"/>
      <dgm:spPr/>
      <dgm:t>
        <a:bodyPr/>
        <a:lstStyle/>
        <a:p>
          <a:r>
            <a:rPr lang="ru-RU" dirty="0" err="1" smtClean="0"/>
            <a:t>Я-тренер</a:t>
          </a:r>
          <a:r>
            <a:rPr lang="ru-RU" dirty="0" smtClean="0"/>
            <a:t> по шахматам</a:t>
          </a:r>
          <a:endParaRPr lang="ru-RU" dirty="0"/>
        </a:p>
      </dgm:t>
    </dgm:pt>
    <dgm:pt modelId="{672257B7-7C77-4200-92B5-1B5AB045CC3B}" type="parTrans" cxnId="{E2B71326-1970-4E5F-8473-0541173191EF}">
      <dgm:prSet/>
      <dgm:spPr/>
      <dgm:t>
        <a:bodyPr/>
        <a:lstStyle/>
        <a:p>
          <a:endParaRPr lang="ru-RU"/>
        </a:p>
      </dgm:t>
    </dgm:pt>
    <dgm:pt modelId="{DAB67EA9-CA7C-4B56-8733-A192ED9139DA}" type="sibTrans" cxnId="{E2B71326-1970-4E5F-8473-0541173191EF}">
      <dgm:prSet/>
      <dgm:spPr/>
      <dgm:t>
        <a:bodyPr/>
        <a:lstStyle/>
        <a:p>
          <a:endParaRPr lang="ru-RU"/>
        </a:p>
      </dgm:t>
    </dgm:pt>
    <dgm:pt modelId="{CC8E3373-C820-4250-8D6F-A5E035D729C7}">
      <dgm:prSet phldrT="[Текст]" custT="1"/>
      <dgm:spPr/>
      <dgm:t>
        <a:bodyPr/>
        <a:lstStyle/>
        <a:p>
          <a:r>
            <a:rPr lang="ru-RU" sz="1600" dirty="0" smtClean="0"/>
            <a:t>Спортсмену важен </a:t>
          </a:r>
          <a:r>
            <a:rPr lang="ru-RU" sz="1600" dirty="0" smtClean="0"/>
            <a:t>мой актуальный рейтинг</a:t>
          </a:r>
          <a:endParaRPr lang="ru-RU" sz="1600" dirty="0"/>
        </a:p>
      </dgm:t>
    </dgm:pt>
    <dgm:pt modelId="{235699C1-B0A5-4A33-904A-1CC22B35769A}" type="parTrans" cxnId="{A89463C7-A5F9-4BBA-BAF7-D7B34E855DA1}">
      <dgm:prSet/>
      <dgm:spPr/>
      <dgm:t>
        <a:bodyPr/>
        <a:lstStyle/>
        <a:p>
          <a:endParaRPr lang="ru-RU"/>
        </a:p>
      </dgm:t>
    </dgm:pt>
    <dgm:pt modelId="{6D1FBF07-F722-44AA-B5DE-B48611CE10F3}" type="sibTrans" cxnId="{A89463C7-A5F9-4BBA-BAF7-D7B34E855DA1}">
      <dgm:prSet/>
      <dgm:spPr/>
      <dgm:t>
        <a:bodyPr/>
        <a:lstStyle/>
        <a:p>
          <a:endParaRPr lang="ru-RU"/>
        </a:p>
      </dgm:t>
    </dgm:pt>
    <dgm:pt modelId="{27A5CBF0-B536-48DB-A43C-D33DF03BE23A}">
      <dgm:prSet phldrT="[Текст]" custT="1"/>
      <dgm:spPr/>
      <dgm:t>
        <a:bodyPr/>
        <a:lstStyle/>
        <a:p>
          <a:r>
            <a:rPr lang="ru-RU" sz="1600" dirty="0" smtClean="0"/>
            <a:t>тренеру важно оценить потенциал проведенного турнира и спланировать дальнейшую подготовку спортсмена</a:t>
          </a:r>
          <a:endParaRPr lang="ru-RU" sz="1600" dirty="0"/>
        </a:p>
      </dgm:t>
    </dgm:pt>
    <dgm:pt modelId="{9C6A76B6-386A-49F2-ACCC-B92FEEEF8702}" type="parTrans" cxnId="{12062CC7-F99E-42D7-93A1-B0E2DB9FF90A}">
      <dgm:prSet/>
      <dgm:spPr/>
      <dgm:t>
        <a:bodyPr/>
        <a:lstStyle/>
        <a:p>
          <a:endParaRPr lang="ru-RU"/>
        </a:p>
      </dgm:t>
    </dgm:pt>
    <dgm:pt modelId="{40842E59-384D-4CDD-A15E-DC5DE84F7430}" type="sibTrans" cxnId="{12062CC7-F99E-42D7-93A1-B0E2DB9FF90A}">
      <dgm:prSet/>
      <dgm:spPr/>
      <dgm:t>
        <a:bodyPr/>
        <a:lstStyle/>
        <a:p>
          <a:endParaRPr lang="ru-RU"/>
        </a:p>
      </dgm:t>
    </dgm:pt>
    <dgm:pt modelId="{AB6416CA-62E5-4DAC-B1DF-B7E3F8956DCD}">
      <dgm:prSet phldrT="[Текст]"/>
      <dgm:spPr/>
      <dgm:t>
        <a:bodyPr/>
        <a:lstStyle/>
        <a:p>
          <a:r>
            <a:rPr lang="ru-RU" dirty="0" smtClean="0"/>
            <a:t>Разработка программы - калькулятора для расчёта рейтинга ФШР</a:t>
          </a:r>
          <a:endParaRPr lang="ru-RU" dirty="0"/>
        </a:p>
      </dgm:t>
    </dgm:pt>
    <dgm:pt modelId="{88C801CA-DAD5-49B5-A7FF-74F858411B67}" type="parTrans" cxnId="{520F7CBB-FD81-4490-B885-B53BC2C5196A}">
      <dgm:prSet/>
      <dgm:spPr/>
      <dgm:t>
        <a:bodyPr/>
        <a:lstStyle/>
        <a:p>
          <a:endParaRPr lang="ru-RU"/>
        </a:p>
      </dgm:t>
    </dgm:pt>
    <dgm:pt modelId="{BAE2E5EC-0CDE-47A1-922C-290D26B22549}" type="sibTrans" cxnId="{520F7CBB-FD81-4490-B885-B53BC2C5196A}">
      <dgm:prSet/>
      <dgm:spPr/>
      <dgm:t>
        <a:bodyPr/>
        <a:lstStyle/>
        <a:p>
          <a:endParaRPr lang="ru-RU"/>
        </a:p>
      </dgm:t>
    </dgm:pt>
    <dgm:pt modelId="{F06F989B-7E6D-4171-88EC-0C770F1715D9}">
      <dgm:prSet phldrT="[Текст]" custT="1"/>
      <dgm:spPr/>
      <dgm:t>
        <a:bodyPr/>
        <a:lstStyle/>
        <a:p>
          <a:r>
            <a:rPr lang="ru-RU" sz="1600" dirty="0" smtClean="0"/>
            <a:t>в школе на уроках информатики  в 9 классе </a:t>
          </a:r>
          <a:r>
            <a:rPr lang="ru-RU" sz="1600" dirty="0" smtClean="0"/>
            <a:t> из </a:t>
          </a:r>
          <a:r>
            <a:rPr lang="ru-RU" sz="1600" dirty="0" err="1" smtClean="0"/>
            <a:t>ченикиучают</a:t>
          </a:r>
          <a:r>
            <a:rPr lang="ru-RU" sz="1600" dirty="0" smtClean="0"/>
            <a:t> </a:t>
          </a:r>
          <a:r>
            <a:rPr lang="ru-RU" sz="1600" dirty="0" smtClean="0"/>
            <a:t>основы работы системы программирования  на </a:t>
          </a:r>
          <a:r>
            <a:rPr lang="ru-RU" sz="1600" b="1" dirty="0" err="1" smtClean="0"/>
            <a:t>Pascal</a:t>
          </a:r>
          <a:r>
            <a:rPr lang="ru-RU" sz="1600" b="1" dirty="0" smtClean="0"/>
            <a:t>  </a:t>
          </a:r>
          <a:endParaRPr lang="ru-RU" sz="1600" dirty="0"/>
        </a:p>
      </dgm:t>
    </dgm:pt>
    <dgm:pt modelId="{552E155F-A34E-4C74-B5FC-C9AA201E5A55}" type="parTrans" cxnId="{AAE07C4D-4C29-422D-B854-566B318C0841}">
      <dgm:prSet/>
      <dgm:spPr/>
      <dgm:t>
        <a:bodyPr/>
        <a:lstStyle/>
        <a:p>
          <a:endParaRPr lang="ru-RU"/>
        </a:p>
      </dgm:t>
    </dgm:pt>
    <dgm:pt modelId="{49C20E3E-C0EC-4195-90B5-78D7C33BE737}" type="sibTrans" cxnId="{AAE07C4D-4C29-422D-B854-566B318C0841}">
      <dgm:prSet/>
      <dgm:spPr/>
      <dgm:t>
        <a:bodyPr/>
        <a:lstStyle/>
        <a:p>
          <a:endParaRPr lang="ru-RU"/>
        </a:p>
      </dgm:t>
    </dgm:pt>
    <dgm:pt modelId="{FB8C81F7-DA58-4A32-BA2D-6782CEEC8017}">
      <dgm:prSet phldrT="[Текст]" custT="1"/>
      <dgm:spPr/>
      <dgm:t>
        <a:bodyPr/>
        <a:lstStyle/>
        <a:p>
          <a:r>
            <a:rPr lang="ru-RU" sz="1600" dirty="0" smtClean="0"/>
            <a:t>я </a:t>
          </a:r>
          <a:r>
            <a:rPr lang="ru-RU" sz="1600" dirty="0" smtClean="0"/>
            <a:t>–программист,  </a:t>
          </a:r>
          <a:r>
            <a:rPr lang="ru-RU" sz="1600" dirty="0" smtClean="0"/>
            <a:t>имею навыки работы в данной среде программирования</a:t>
          </a:r>
          <a:endParaRPr lang="ru-RU" sz="1600" dirty="0"/>
        </a:p>
      </dgm:t>
    </dgm:pt>
    <dgm:pt modelId="{05E2F2A7-BAD7-4187-9CA5-A39C0ACFD96D}" type="parTrans" cxnId="{B3CE66C6-884A-402B-B10C-31DC4ED72C66}">
      <dgm:prSet/>
      <dgm:spPr/>
      <dgm:t>
        <a:bodyPr/>
        <a:lstStyle/>
        <a:p>
          <a:endParaRPr lang="ru-RU"/>
        </a:p>
      </dgm:t>
    </dgm:pt>
    <dgm:pt modelId="{7E8230E2-38A5-4B1C-80B2-A0E091BAB93F}" type="sibTrans" cxnId="{B3CE66C6-884A-402B-B10C-31DC4ED72C66}">
      <dgm:prSet/>
      <dgm:spPr/>
      <dgm:t>
        <a:bodyPr/>
        <a:lstStyle/>
        <a:p>
          <a:endParaRPr lang="ru-RU"/>
        </a:p>
      </dgm:t>
    </dgm:pt>
    <dgm:pt modelId="{954D3D1E-480B-432A-A9A2-CBA2B3C6ACFA}">
      <dgm:prSet phldrT="[Текст]" custT="1"/>
      <dgm:spPr/>
      <dgm:t>
        <a:bodyPr/>
        <a:lstStyle/>
        <a:p>
          <a:r>
            <a:rPr lang="ru-RU" sz="1600" dirty="0" smtClean="0"/>
            <a:t>среда программирования </a:t>
          </a:r>
          <a:r>
            <a:rPr lang="ru-RU" sz="1600" b="1" dirty="0" err="1" smtClean="0"/>
            <a:t>Pascal</a:t>
          </a:r>
          <a:r>
            <a:rPr lang="ru-RU" sz="1600" dirty="0" smtClean="0"/>
            <a:t> является бесплатным, свободно распространяемым продуктом.</a:t>
          </a:r>
          <a:endParaRPr lang="ru-RU" sz="1600" dirty="0"/>
        </a:p>
      </dgm:t>
    </dgm:pt>
    <dgm:pt modelId="{2C6754E9-5B58-4613-80DC-66FE479C32B0}" type="parTrans" cxnId="{17D58888-11C5-4C1C-A32A-B148CF0ECA4E}">
      <dgm:prSet/>
      <dgm:spPr/>
      <dgm:t>
        <a:bodyPr/>
        <a:lstStyle/>
        <a:p>
          <a:endParaRPr lang="ru-RU"/>
        </a:p>
      </dgm:t>
    </dgm:pt>
    <dgm:pt modelId="{90AD2977-64D3-4FBA-BF74-FF4C4CBE11D2}" type="sibTrans" cxnId="{17D58888-11C5-4C1C-A32A-B148CF0ECA4E}">
      <dgm:prSet/>
      <dgm:spPr/>
      <dgm:t>
        <a:bodyPr/>
        <a:lstStyle/>
        <a:p>
          <a:endParaRPr lang="ru-RU"/>
        </a:p>
      </dgm:t>
    </dgm:pt>
    <dgm:pt modelId="{09CA4EDE-1B36-42D1-B107-A68C39C79EE7}" type="pres">
      <dgm:prSet presAssocID="{210A8BE5-D0F4-429D-A4A2-F8D45555E96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E299708-F1D5-4B4C-AC20-A41E8B83D76E}" type="pres">
      <dgm:prSet presAssocID="{DDB1306D-C10A-4FC0-84B0-E7E4C6849A16}" presName="linNode" presStyleCnt="0"/>
      <dgm:spPr/>
    </dgm:pt>
    <dgm:pt modelId="{307D2AC3-E27F-422E-82D4-583CA5D3680C}" type="pres">
      <dgm:prSet presAssocID="{DDB1306D-C10A-4FC0-84B0-E7E4C6849A16}" presName="parentShp" presStyleLbl="node1" presStyleIdx="0" presStyleCnt="2" custScaleX="59398" custLinFactNeighborX="-11920" custLinFactNeighborY="-5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CC902D-6619-493B-9AAB-5E7FD4CA1586}" type="pres">
      <dgm:prSet presAssocID="{DDB1306D-C10A-4FC0-84B0-E7E4C6849A16}" presName="childShp" presStyleLbl="bgAccFollowNode1" presStyleIdx="0" presStyleCnt="2" custScaleX="113182" custScaleY="1758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B5F58D-D1D7-485D-B622-92F209E94A61}" type="pres">
      <dgm:prSet presAssocID="{DAB67EA9-CA7C-4B56-8733-A192ED9139DA}" presName="spacing" presStyleCnt="0"/>
      <dgm:spPr/>
    </dgm:pt>
    <dgm:pt modelId="{9B8D699A-3A62-4F93-9C49-A776D9C1DA15}" type="pres">
      <dgm:prSet presAssocID="{AB6416CA-62E5-4DAC-B1DF-B7E3F8956DCD}" presName="linNode" presStyleCnt="0"/>
      <dgm:spPr/>
    </dgm:pt>
    <dgm:pt modelId="{23EC9D11-4F7D-4006-8D34-AC6D62607C0E}" type="pres">
      <dgm:prSet presAssocID="{AB6416CA-62E5-4DAC-B1DF-B7E3F8956DCD}" presName="parentShp" presStyleLbl="node1" presStyleIdx="1" presStyleCnt="2" custScaleX="64810" custScaleY="111270" custLinFactNeighborX="-10037" custLinFactNeighborY="5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0752E4-CA0B-413C-B12D-95D53A6FB5FC}" type="pres">
      <dgm:prSet presAssocID="{AB6416CA-62E5-4DAC-B1DF-B7E3F8956DCD}" presName="childShp" presStyleLbl="bgAccFollowNode1" presStyleIdx="1" presStyleCnt="2" custScaleX="117748" custScaleY="2231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D58888-11C5-4C1C-A32A-B148CF0ECA4E}" srcId="{AB6416CA-62E5-4DAC-B1DF-B7E3F8956DCD}" destId="{954D3D1E-480B-432A-A9A2-CBA2B3C6ACFA}" srcOrd="2" destOrd="0" parTransId="{2C6754E9-5B58-4613-80DC-66FE479C32B0}" sibTransId="{90AD2977-64D3-4FBA-BF74-FF4C4CBE11D2}"/>
    <dgm:cxn modelId="{E2B71326-1970-4E5F-8473-0541173191EF}" srcId="{210A8BE5-D0F4-429D-A4A2-F8D45555E96B}" destId="{DDB1306D-C10A-4FC0-84B0-E7E4C6849A16}" srcOrd="0" destOrd="0" parTransId="{672257B7-7C77-4200-92B5-1B5AB045CC3B}" sibTransId="{DAB67EA9-CA7C-4B56-8733-A192ED9139DA}"/>
    <dgm:cxn modelId="{D4E11FA7-2D21-4874-96CA-B5A9BFBDE287}" type="presOf" srcId="{CC8E3373-C820-4250-8D6F-A5E035D729C7}" destId="{C9CC902D-6619-493B-9AAB-5E7FD4CA1586}" srcOrd="0" destOrd="0" presId="urn:microsoft.com/office/officeart/2005/8/layout/vList6"/>
    <dgm:cxn modelId="{80BFC1A3-77CA-433C-A782-2DD7057C1842}" type="presOf" srcId="{FB8C81F7-DA58-4A32-BA2D-6782CEEC8017}" destId="{3E0752E4-CA0B-413C-B12D-95D53A6FB5FC}" srcOrd="0" destOrd="1" presId="urn:microsoft.com/office/officeart/2005/8/layout/vList6"/>
    <dgm:cxn modelId="{5A490E1D-7883-4580-93EA-D5C40F28F259}" type="presOf" srcId="{F06F989B-7E6D-4171-88EC-0C770F1715D9}" destId="{3E0752E4-CA0B-413C-B12D-95D53A6FB5FC}" srcOrd="0" destOrd="0" presId="urn:microsoft.com/office/officeart/2005/8/layout/vList6"/>
    <dgm:cxn modelId="{520F7CBB-FD81-4490-B885-B53BC2C5196A}" srcId="{210A8BE5-D0F4-429D-A4A2-F8D45555E96B}" destId="{AB6416CA-62E5-4DAC-B1DF-B7E3F8956DCD}" srcOrd="1" destOrd="0" parTransId="{88C801CA-DAD5-49B5-A7FF-74F858411B67}" sibTransId="{BAE2E5EC-0CDE-47A1-922C-290D26B22549}"/>
    <dgm:cxn modelId="{A7045134-278B-4B2F-9F1A-3D550A0B2B16}" type="presOf" srcId="{210A8BE5-D0F4-429D-A4A2-F8D45555E96B}" destId="{09CA4EDE-1B36-42D1-B107-A68C39C79EE7}" srcOrd="0" destOrd="0" presId="urn:microsoft.com/office/officeart/2005/8/layout/vList6"/>
    <dgm:cxn modelId="{B3CE66C6-884A-402B-B10C-31DC4ED72C66}" srcId="{AB6416CA-62E5-4DAC-B1DF-B7E3F8956DCD}" destId="{FB8C81F7-DA58-4A32-BA2D-6782CEEC8017}" srcOrd="1" destOrd="0" parTransId="{05E2F2A7-BAD7-4187-9CA5-A39C0ACFD96D}" sibTransId="{7E8230E2-38A5-4B1C-80B2-A0E091BAB93F}"/>
    <dgm:cxn modelId="{A89463C7-A5F9-4BBA-BAF7-D7B34E855DA1}" srcId="{DDB1306D-C10A-4FC0-84B0-E7E4C6849A16}" destId="{CC8E3373-C820-4250-8D6F-A5E035D729C7}" srcOrd="0" destOrd="0" parTransId="{235699C1-B0A5-4A33-904A-1CC22B35769A}" sibTransId="{6D1FBF07-F722-44AA-B5DE-B48611CE10F3}"/>
    <dgm:cxn modelId="{AAE07C4D-4C29-422D-B854-566B318C0841}" srcId="{AB6416CA-62E5-4DAC-B1DF-B7E3F8956DCD}" destId="{F06F989B-7E6D-4171-88EC-0C770F1715D9}" srcOrd="0" destOrd="0" parTransId="{552E155F-A34E-4C74-B5FC-C9AA201E5A55}" sibTransId="{49C20E3E-C0EC-4195-90B5-78D7C33BE737}"/>
    <dgm:cxn modelId="{C57C4364-98D1-429F-BB96-89812BAC14D8}" type="presOf" srcId="{27A5CBF0-B536-48DB-A43C-D33DF03BE23A}" destId="{C9CC902D-6619-493B-9AAB-5E7FD4CA1586}" srcOrd="0" destOrd="1" presId="urn:microsoft.com/office/officeart/2005/8/layout/vList6"/>
    <dgm:cxn modelId="{2BE45E15-1B3D-4934-AD29-AADBA57B5C0B}" type="presOf" srcId="{DDB1306D-C10A-4FC0-84B0-E7E4C6849A16}" destId="{307D2AC3-E27F-422E-82D4-583CA5D3680C}" srcOrd="0" destOrd="0" presId="urn:microsoft.com/office/officeart/2005/8/layout/vList6"/>
    <dgm:cxn modelId="{12062CC7-F99E-42D7-93A1-B0E2DB9FF90A}" srcId="{DDB1306D-C10A-4FC0-84B0-E7E4C6849A16}" destId="{27A5CBF0-B536-48DB-A43C-D33DF03BE23A}" srcOrd="1" destOrd="0" parTransId="{9C6A76B6-386A-49F2-ACCC-B92FEEEF8702}" sibTransId="{40842E59-384D-4CDD-A15E-DC5DE84F7430}"/>
    <dgm:cxn modelId="{76A2C507-6D67-402B-BA3C-B4277A1DAE65}" type="presOf" srcId="{AB6416CA-62E5-4DAC-B1DF-B7E3F8956DCD}" destId="{23EC9D11-4F7D-4006-8D34-AC6D62607C0E}" srcOrd="0" destOrd="0" presId="urn:microsoft.com/office/officeart/2005/8/layout/vList6"/>
    <dgm:cxn modelId="{6DC6A853-FABB-4948-823A-C21D1E7F9955}" type="presOf" srcId="{954D3D1E-480B-432A-A9A2-CBA2B3C6ACFA}" destId="{3E0752E4-CA0B-413C-B12D-95D53A6FB5FC}" srcOrd="0" destOrd="2" presId="urn:microsoft.com/office/officeart/2005/8/layout/vList6"/>
    <dgm:cxn modelId="{2B85693F-60B7-4122-A725-ED69D77BB7AD}" type="presParOf" srcId="{09CA4EDE-1B36-42D1-B107-A68C39C79EE7}" destId="{8E299708-F1D5-4B4C-AC20-A41E8B83D76E}" srcOrd="0" destOrd="0" presId="urn:microsoft.com/office/officeart/2005/8/layout/vList6"/>
    <dgm:cxn modelId="{287A5E6A-6BF2-4B4F-B659-F4E8F97DA085}" type="presParOf" srcId="{8E299708-F1D5-4B4C-AC20-A41E8B83D76E}" destId="{307D2AC3-E27F-422E-82D4-583CA5D3680C}" srcOrd="0" destOrd="0" presId="urn:microsoft.com/office/officeart/2005/8/layout/vList6"/>
    <dgm:cxn modelId="{D46FBCFB-B946-4CC7-958F-EDE67D4E4D91}" type="presParOf" srcId="{8E299708-F1D5-4B4C-AC20-A41E8B83D76E}" destId="{C9CC902D-6619-493B-9AAB-5E7FD4CA1586}" srcOrd="1" destOrd="0" presId="urn:microsoft.com/office/officeart/2005/8/layout/vList6"/>
    <dgm:cxn modelId="{50ABFE7B-5458-40AF-A5C9-203A297D5D87}" type="presParOf" srcId="{09CA4EDE-1B36-42D1-B107-A68C39C79EE7}" destId="{57B5F58D-D1D7-485D-B622-92F209E94A61}" srcOrd="1" destOrd="0" presId="urn:microsoft.com/office/officeart/2005/8/layout/vList6"/>
    <dgm:cxn modelId="{89AC145C-ED89-45B1-A3B7-912BD7B467B4}" type="presParOf" srcId="{09CA4EDE-1B36-42D1-B107-A68C39C79EE7}" destId="{9B8D699A-3A62-4F93-9C49-A776D9C1DA15}" srcOrd="2" destOrd="0" presId="urn:microsoft.com/office/officeart/2005/8/layout/vList6"/>
    <dgm:cxn modelId="{4CD920EB-5D05-48AD-B74E-8375513843B8}" type="presParOf" srcId="{9B8D699A-3A62-4F93-9C49-A776D9C1DA15}" destId="{23EC9D11-4F7D-4006-8D34-AC6D62607C0E}" srcOrd="0" destOrd="0" presId="urn:microsoft.com/office/officeart/2005/8/layout/vList6"/>
    <dgm:cxn modelId="{54E2D6B1-1C89-4AA3-842D-6EF37B7BCB46}" type="presParOf" srcId="{9B8D699A-3A62-4F93-9C49-A776D9C1DA15}" destId="{3E0752E4-CA0B-413C-B12D-95D53A6FB5F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5BD7B3D-9E1B-4D29-B528-5AA7CCC4DA33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09CDE26-065C-470D-91DE-3207837A47B9}">
      <dgm:prSet phldrT="[Текст]"/>
      <dgm:spPr/>
      <dgm:t>
        <a:bodyPr/>
        <a:lstStyle/>
        <a:p>
          <a:r>
            <a:rPr lang="ru-RU" dirty="0" smtClean="0"/>
            <a:t>Результаты расчета рейтинга </a:t>
          </a:r>
          <a:endParaRPr lang="ru-RU" dirty="0"/>
        </a:p>
      </dgm:t>
    </dgm:pt>
    <dgm:pt modelId="{5C1CB0C7-66A7-4B2C-8DE3-806EC4BC8272}" type="parTrans" cxnId="{B86F00D9-B4B1-4A45-98B9-EB7FF7FC7E93}">
      <dgm:prSet/>
      <dgm:spPr/>
      <dgm:t>
        <a:bodyPr/>
        <a:lstStyle/>
        <a:p>
          <a:endParaRPr lang="ru-RU"/>
        </a:p>
      </dgm:t>
    </dgm:pt>
    <dgm:pt modelId="{F6C5BDD6-E40D-408A-ACE1-1C833292E245}" type="sibTrans" cxnId="{B86F00D9-B4B1-4A45-98B9-EB7FF7FC7E93}">
      <dgm:prSet/>
      <dgm:spPr/>
      <dgm:t>
        <a:bodyPr/>
        <a:lstStyle/>
        <a:p>
          <a:endParaRPr lang="ru-RU"/>
        </a:p>
      </dgm:t>
    </dgm:pt>
    <dgm:pt modelId="{2DB2BFAD-6EB8-497D-B3E4-E042BBB1230E}">
      <dgm:prSet phldrT="[Текст]"/>
      <dgm:spPr/>
      <dgm:t>
        <a:bodyPr/>
        <a:lstStyle/>
        <a:p>
          <a:r>
            <a:rPr lang="ru-RU" dirty="0" smtClean="0"/>
            <a:t>результаты расчета рейтинга нашей программы полностью идентичны расчетам рейтинга на сайте Федерации Шахмат</a:t>
          </a:r>
          <a:endParaRPr lang="ru-RU" dirty="0"/>
        </a:p>
      </dgm:t>
    </dgm:pt>
    <dgm:pt modelId="{3CD64E5D-2831-49D8-BAD3-FB35CD78C578}" type="parTrans" cxnId="{CF29A2C6-788B-4458-A115-46F33E7A49F6}">
      <dgm:prSet/>
      <dgm:spPr/>
      <dgm:t>
        <a:bodyPr/>
        <a:lstStyle/>
        <a:p>
          <a:endParaRPr lang="ru-RU"/>
        </a:p>
      </dgm:t>
    </dgm:pt>
    <dgm:pt modelId="{55792576-DFB7-4A84-8DD3-343BB0C34D12}" type="sibTrans" cxnId="{CF29A2C6-788B-4458-A115-46F33E7A49F6}">
      <dgm:prSet/>
      <dgm:spPr/>
      <dgm:t>
        <a:bodyPr/>
        <a:lstStyle/>
        <a:p>
          <a:endParaRPr lang="ru-RU"/>
        </a:p>
      </dgm:t>
    </dgm:pt>
    <dgm:pt modelId="{71C58ED6-C313-4CC2-82CF-F03398661D80}">
      <dgm:prSet phldrT="[Текст]"/>
      <dgm:spPr/>
      <dgm:t>
        <a:bodyPr/>
        <a:lstStyle/>
        <a:p>
          <a:r>
            <a:rPr lang="ru-RU" dirty="0" smtClean="0"/>
            <a:t>Преимущества программы</a:t>
          </a:r>
          <a:endParaRPr lang="ru-RU" dirty="0"/>
        </a:p>
      </dgm:t>
    </dgm:pt>
    <dgm:pt modelId="{57BE3F38-1BB2-48E0-90B4-94D5D63F8914}" type="parTrans" cxnId="{B1BE7B29-35D5-4608-AA9F-0A3FF41DDB22}">
      <dgm:prSet/>
      <dgm:spPr/>
      <dgm:t>
        <a:bodyPr/>
        <a:lstStyle/>
        <a:p>
          <a:endParaRPr lang="ru-RU"/>
        </a:p>
      </dgm:t>
    </dgm:pt>
    <dgm:pt modelId="{17AD31EF-4F4D-4B59-A04E-B546EA8CF68C}" type="sibTrans" cxnId="{B1BE7B29-35D5-4608-AA9F-0A3FF41DDB22}">
      <dgm:prSet/>
      <dgm:spPr/>
      <dgm:t>
        <a:bodyPr/>
        <a:lstStyle/>
        <a:p>
          <a:endParaRPr lang="ru-RU"/>
        </a:p>
      </dgm:t>
    </dgm:pt>
    <dgm:pt modelId="{45130E75-B15C-4534-864B-0D24AE5EEAE9}">
      <dgm:prSet phldrT="[Текст]"/>
      <dgm:spPr/>
      <dgm:t>
        <a:bodyPr/>
        <a:lstStyle/>
        <a:p>
          <a:r>
            <a:rPr lang="ru-RU" dirty="0" smtClean="0"/>
            <a:t>совершенствование </a:t>
          </a:r>
          <a:r>
            <a:rPr lang="ru-RU" dirty="0" smtClean="0"/>
            <a:t> </a:t>
          </a:r>
          <a:r>
            <a:rPr lang="ru-RU" dirty="0" smtClean="0"/>
            <a:t>знаний языка программирования </a:t>
          </a:r>
          <a:r>
            <a:rPr lang="ru-RU" dirty="0" err="1" smtClean="0"/>
            <a:t>Pascal</a:t>
          </a:r>
          <a:r>
            <a:rPr lang="ru-RU" dirty="0" smtClean="0"/>
            <a:t> при работе с учащимися</a:t>
          </a:r>
          <a:endParaRPr lang="ru-RU" dirty="0"/>
        </a:p>
      </dgm:t>
    </dgm:pt>
    <dgm:pt modelId="{1AF22EE4-70D6-41CD-8093-FDABBECFB6B8}" type="parTrans" cxnId="{2AFCEE8E-F102-45D2-96E2-79671D8BFCB0}">
      <dgm:prSet/>
      <dgm:spPr/>
      <dgm:t>
        <a:bodyPr/>
        <a:lstStyle/>
        <a:p>
          <a:endParaRPr lang="ru-RU"/>
        </a:p>
      </dgm:t>
    </dgm:pt>
    <dgm:pt modelId="{924FE4AE-FBA2-4496-B9F2-0853B1C888CA}" type="sibTrans" cxnId="{2AFCEE8E-F102-45D2-96E2-79671D8BFCB0}">
      <dgm:prSet/>
      <dgm:spPr/>
      <dgm:t>
        <a:bodyPr/>
        <a:lstStyle/>
        <a:p>
          <a:endParaRPr lang="ru-RU"/>
        </a:p>
      </dgm:t>
    </dgm:pt>
    <dgm:pt modelId="{FC059C1C-57FE-4745-9DE2-F3DE18E5CE8C}">
      <dgm:prSet phldrT="[Текст]"/>
      <dgm:spPr/>
      <dgm:t>
        <a:bodyPr/>
        <a:lstStyle/>
        <a:p>
          <a:r>
            <a:rPr lang="ru-RU" dirty="0" smtClean="0"/>
            <a:t>программа интуитивно понятна, логична</a:t>
          </a:r>
          <a:endParaRPr lang="ru-RU" dirty="0"/>
        </a:p>
      </dgm:t>
    </dgm:pt>
    <dgm:pt modelId="{B69D5F00-7533-4DB7-8F4E-60C391723A82}" type="parTrans" cxnId="{A3394C7F-5DE9-4032-9448-CCBC21F4C1A2}">
      <dgm:prSet/>
      <dgm:spPr/>
      <dgm:t>
        <a:bodyPr/>
        <a:lstStyle/>
        <a:p>
          <a:endParaRPr lang="ru-RU"/>
        </a:p>
      </dgm:t>
    </dgm:pt>
    <dgm:pt modelId="{DDC42AA7-CFD9-4639-BF9D-9BEF9D7B8EDC}" type="sibTrans" cxnId="{A3394C7F-5DE9-4032-9448-CCBC21F4C1A2}">
      <dgm:prSet/>
      <dgm:spPr/>
      <dgm:t>
        <a:bodyPr/>
        <a:lstStyle/>
        <a:p>
          <a:endParaRPr lang="ru-RU"/>
        </a:p>
      </dgm:t>
    </dgm:pt>
    <dgm:pt modelId="{02035290-30EC-4244-911D-EE75F1721C21}">
      <dgm:prSet/>
      <dgm:spPr/>
      <dgm:t>
        <a:bodyPr/>
        <a:lstStyle/>
        <a:p>
          <a:r>
            <a:rPr lang="ru-RU" dirty="0" smtClean="0"/>
            <a:t>скорость обсчета рейтинга моментальная, т.к. ввод данных и работа программы занимает несколько минут</a:t>
          </a:r>
          <a:endParaRPr lang="ru-RU" dirty="0"/>
        </a:p>
      </dgm:t>
    </dgm:pt>
    <dgm:pt modelId="{34851E45-BC53-401B-BE65-1C440839B4CC}" type="parTrans" cxnId="{8511FDA3-6E5C-4EB2-93A7-4A140AB19CC8}">
      <dgm:prSet/>
      <dgm:spPr/>
      <dgm:t>
        <a:bodyPr/>
        <a:lstStyle/>
        <a:p>
          <a:endParaRPr lang="ru-RU"/>
        </a:p>
      </dgm:t>
    </dgm:pt>
    <dgm:pt modelId="{98F73C54-5FDD-4B46-AE94-5A3C21A108D5}" type="sibTrans" cxnId="{8511FDA3-6E5C-4EB2-93A7-4A140AB19CC8}">
      <dgm:prSet/>
      <dgm:spPr/>
      <dgm:t>
        <a:bodyPr/>
        <a:lstStyle/>
        <a:p>
          <a:endParaRPr lang="ru-RU"/>
        </a:p>
      </dgm:t>
    </dgm:pt>
    <dgm:pt modelId="{355ACC77-A4AB-4B56-B4F6-E989FE1AA7D8}">
      <dgm:prSet/>
      <dgm:spPr/>
      <dgm:t>
        <a:bodyPr/>
        <a:lstStyle/>
        <a:p>
          <a:r>
            <a:rPr lang="ru-RU" dirty="0" smtClean="0"/>
            <a:t>показывает конкретные преимущества работы данной программы</a:t>
          </a:r>
          <a:endParaRPr lang="ru-RU" dirty="0"/>
        </a:p>
      </dgm:t>
    </dgm:pt>
    <dgm:pt modelId="{958E5AE3-5473-4118-AACB-5D9159BCCEA3}" type="parTrans" cxnId="{44400255-AEF4-45D9-830B-034CE96AD083}">
      <dgm:prSet/>
      <dgm:spPr/>
      <dgm:t>
        <a:bodyPr/>
        <a:lstStyle/>
        <a:p>
          <a:endParaRPr lang="ru-RU"/>
        </a:p>
      </dgm:t>
    </dgm:pt>
    <dgm:pt modelId="{AACB70A0-A654-4DFA-B53B-2EDC13634400}" type="sibTrans" cxnId="{44400255-AEF4-45D9-830B-034CE96AD083}">
      <dgm:prSet/>
      <dgm:spPr/>
      <dgm:t>
        <a:bodyPr/>
        <a:lstStyle/>
        <a:p>
          <a:endParaRPr lang="ru-RU"/>
        </a:p>
      </dgm:t>
    </dgm:pt>
    <dgm:pt modelId="{DBE838AC-A20B-4E2E-9013-C898AC50A2E0}">
      <dgm:prSet phldrT="[Текст]"/>
      <dgm:spPr/>
      <dgm:t>
        <a:bodyPr/>
        <a:lstStyle/>
        <a:p>
          <a:r>
            <a:rPr lang="ru-RU" dirty="0" smtClean="0"/>
            <a:t>программный продукт – свободно распространяемый</a:t>
          </a:r>
          <a:endParaRPr lang="ru-RU" dirty="0"/>
        </a:p>
      </dgm:t>
    </dgm:pt>
    <dgm:pt modelId="{019649B7-2232-4BC7-BF14-E4F7576047E5}" type="parTrans" cxnId="{A970EBC9-8AFB-4228-BA61-528A05F3985B}">
      <dgm:prSet/>
      <dgm:spPr/>
      <dgm:t>
        <a:bodyPr/>
        <a:lstStyle/>
        <a:p>
          <a:endParaRPr lang="ru-RU"/>
        </a:p>
      </dgm:t>
    </dgm:pt>
    <dgm:pt modelId="{DEABC1D6-9205-4AF9-A59F-940CFE07153D}" type="sibTrans" cxnId="{A970EBC9-8AFB-4228-BA61-528A05F3985B}">
      <dgm:prSet/>
      <dgm:spPr/>
      <dgm:t>
        <a:bodyPr/>
        <a:lstStyle/>
        <a:p>
          <a:endParaRPr lang="ru-RU"/>
        </a:p>
      </dgm:t>
    </dgm:pt>
    <dgm:pt modelId="{7F898B8E-9834-42F5-B94C-4519478D6075}">
      <dgm:prSet phldrT="[Текст]"/>
      <dgm:spPr/>
      <dgm:t>
        <a:bodyPr/>
        <a:lstStyle/>
        <a:p>
          <a:r>
            <a:rPr lang="ru-RU" dirty="0" smtClean="0"/>
            <a:t> программа может использоваться другими  тренерами для подсчета рейтинга ФШР</a:t>
          </a:r>
          <a:endParaRPr lang="ru-RU" dirty="0"/>
        </a:p>
      </dgm:t>
    </dgm:pt>
    <dgm:pt modelId="{C9BF53C4-8623-431B-BC2A-BE7ED62E47EA}" type="parTrans" cxnId="{C4E1C098-41DF-4FA6-AF69-E81656BC9DDB}">
      <dgm:prSet/>
      <dgm:spPr/>
      <dgm:t>
        <a:bodyPr/>
        <a:lstStyle/>
        <a:p>
          <a:endParaRPr lang="ru-RU"/>
        </a:p>
      </dgm:t>
    </dgm:pt>
    <dgm:pt modelId="{243F7C24-88F5-4949-95E6-072845683BA3}" type="sibTrans" cxnId="{C4E1C098-41DF-4FA6-AF69-E81656BC9DDB}">
      <dgm:prSet/>
      <dgm:spPr/>
      <dgm:t>
        <a:bodyPr/>
        <a:lstStyle/>
        <a:p>
          <a:endParaRPr lang="ru-RU"/>
        </a:p>
      </dgm:t>
    </dgm:pt>
    <dgm:pt modelId="{F711C6BB-ADDE-40BD-88BE-F2D52D42D416}">
      <dgm:prSet/>
      <dgm:spPr/>
      <dgm:t>
        <a:bodyPr/>
        <a:lstStyle/>
        <a:p>
          <a:r>
            <a:rPr lang="ru-RU" dirty="0" smtClean="0"/>
            <a:t>программа была апробирована и ее результаты полностью совпали с результатами подтвержденных рейтингов юных спортсменов на ФШР</a:t>
          </a:r>
          <a:endParaRPr lang="ru-RU" dirty="0"/>
        </a:p>
      </dgm:t>
    </dgm:pt>
    <dgm:pt modelId="{BA95190C-070F-48A0-8688-CD33474EBF7C}" type="parTrans" cxnId="{803E7572-197B-46F1-81D8-8FAE7A35473E}">
      <dgm:prSet/>
      <dgm:spPr/>
      <dgm:t>
        <a:bodyPr/>
        <a:lstStyle/>
        <a:p>
          <a:endParaRPr lang="ru-RU"/>
        </a:p>
      </dgm:t>
    </dgm:pt>
    <dgm:pt modelId="{4BE94463-03F9-4964-8337-DD4486E822E8}" type="sibTrans" cxnId="{803E7572-197B-46F1-81D8-8FAE7A35473E}">
      <dgm:prSet/>
      <dgm:spPr/>
      <dgm:t>
        <a:bodyPr/>
        <a:lstStyle/>
        <a:p>
          <a:endParaRPr lang="ru-RU"/>
        </a:p>
      </dgm:t>
    </dgm:pt>
    <dgm:pt modelId="{87F62F00-165A-41F0-9502-C7527A85ABBB}">
      <dgm:prSet phldrT="[Текст]"/>
      <dgm:spPr/>
      <dgm:t>
        <a:bodyPr/>
        <a:lstStyle/>
        <a:p>
          <a:r>
            <a:rPr lang="ru-RU" dirty="0" smtClean="0"/>
            <a:t> программу можно использовать для обсчета рейтинга, как классических шахматных турниров, так и для быстрых шахмат и блиц турниров</a:t>
          </a:r>
          <a:endParaRPr lang="ru-RU" dirty="0"/>
        </a:p>
      </dgm:t>
    </dgm:pt>
    <dgm:pt modelId="{453DBCCB-DC65-4C74-BAAC-65B350286636}" type="parTrans" cxnId="{78218AD1-1AA7-4BD1-9E55-9CED69B6DEC8}">
      <dgm:prSet/>
      <dgm:spPr/>
      <dgm:t>
        <a:bodyPr/>
        <a:lstStyle/>
        <a:p>
          <a:endParaRPr lang="ru-RU"/>
        </a:p>
      </dgm:t>
    </dgm:pt>
    <dgm:pt modelId="{A8817C09-51AA-4ED3-908D-619D724C232E}" type="sibTrans" cxnId="{78218AD1-1AA7-4BD1-9E55-9CED69B6DEC8}">
      <dgm:prSet/>
      <dgm:spPr/>
      <dgm:t>
        <a:bodyPr/>
        <a:lstStyle/>
        <a:p>
          <a:endParaRPr lang="ru-RU"/>
        </a:p>
      </dgm:t>
    </dgm:pt>
    <dgm:pt modelId="{B8C90FFF-2040-46D6-8457-1F524457183D}" type="pres">
      <dgm:prSet presAssocID="{75BD7B3D-9E1B-4D29-B528-5AA7CCC4DA3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E758FEA-BCE7-425B-990D-E8ACE164FB54}" type="pres">
      <dgm:prSet presAssocID="{C09CDE26-065C-470D-91DE-3207837A47B9}" presName="linNode" presStyleCnt="0"/>
      <dgm:spPr/>
    </dgm:pt>
    <dgm:pt modelId="{97B7DCC4-E58B-4031-BE20-BAA27F18BAD2}" type="pres">
      <dgm:prSet presAssocID="{C09CDE26-065C-470D-91DE-3207837A47B9}" presName="parentShp" presStyleLbl="node1" presStyleIdx="0" presStyleCnt="2" custScaleX="71656" custLinFactNeighborX="-355" custLinFactNeighborY="-488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5656E1-0C3B-4D43-B971-03947DD0E49D}" type="pres">
      <dgm:prSet presAssocID="{C09CDE26-065C-470D-91DE-3207837A47B9}" presName="childShp" presStyleLbl="bgAccFollowNode1" presStyleIdx="0" presStyleCnt="2" custScaleX="118512" custScaleY="2201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FF2185-74EF-4701-B79C-7711EA861719}" type="pres">
      <dgm:prSet presAssocID="{F6C5BDD6-E40D-408A-ACE1-1C833292E245}" presName="spacing" presStyleCnt="0"/>
      <dgm:spPr/>
    </dgm:pt>
    <dgm:pt modelId="{2C549E8C-7875-4258-84AD-56E565009959}" type="pres">
      <dgm:prSet presAssocID="{71C58ED6-C313-4CC2-82CF-F03398661D80}" presName="linNode" presStyleCnt="0"/>
      <dgm:spPr/>
    </dgm:pt>
    <dgm:pt modelId="{5D16B705-C4EC-4252-89AD-463C2FDE3F8E}" type="pres">
      <dgm:prSet presAssocID="{71C58ED6-C313-4CC2-82CF-F03398661D80}" presName="parentShp" presStyleLbl="node1" presStyleIdx="1" presStyleCnt="2" custScaleX="69676" custLinFactNeighborX="-1203" custLinFactNeighborY="578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8BE46B-3F7B-435D-AE33-B3C1086F75F9}" type="pres">
      <dgm:prSet presAssocID="{71C58ED6-C313-4CC2-82CF-F03398661D80}" presName="childShp" presStyleLbl="bgAccFollowNode1" presStyleIdx="1" presStyleCnt="2" custScaleX="118135" custScaleY="2209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11FDA3-6E5C-4EB2-93A7-4A140AB19CC8}" srcId="{C09CDE26-065C-470D-91DE-3207837A47B9}" destId="{02035290-30EC-4244-911D-EE75F1721C21}" srcOrd="1" destOrd="0" parTransId="{34851E45-BC53-401B-BE65-1C440839B4CC}" sibTransId="{98F73C54-5FDD-4B46-AE94-5A3C21A108D5}"/>
    <dgm:cxn modelId="{78218AD1-1AA7-4BD1-9E55-9CED69B6DEC8}" srcId="{71C58ED6-C313-4CC2-82CF-F03398661D80}" destId="{87F62F00-165A-41F0-9502-C7527A85ABBB}" srcOrd="4" destOrd="0" parTransId="{453DBCCB-DC65-4C74-BAAC-65B350286636}" sibTransId="{A8817C09-51AA-4ED3-908D-619D724C232E}"/>
    <dgm:cxn modelId="{CF29A2C6-788B-4458-A115-46F33E7A49F6}" srcId="{C09CDE26-065C-470D-91DE-3207837A47B9}" destId="{2DB2BFAD-6EB8-497D-B3E4-E042BBB1230E}" srcOrd="0" destOrd="0" parTransId="{3CD64E5D-2831-49D8-BAD3-FB35CD78C578}" sibTransId="{55792576-DFB7-4A84-8DD3-343BB0C34D12}"/>
    <dgm:cxn modelId="{BF03A7E6-1685-4FAC-AB5E-FAD6A536A469}" type="presOf" srcId="{2DB2BFAD-6EB8-497D-B3E4-E042BBB1230E}" destId="{2C5656E1-0C3B-4D43-B971-03947DD0E49D}" srcOrd="0" destOrd="0" presId="urn:microsoft.com/office/officeart/2005/8/layout/vList6"/>
    <dgm:cxn modelId="{44400255-AEF4-45D9-830B-034CE96AD083}" srcId="{C09CDE26-065C-470D-91DE-3207837A47B9}" destId="{355ACC77-A4AB-4B56-B4F6-E989FE1AA7D8}" srcOrd="2" destOrd="0" parTransId="{958E5AE3-5473-4118-AACB-5D9159BCCEA3}" sibTransId="{AACB70A0-A654-4DFA-B53B-2EDC13634400}"/>
    <dgm:cxn modelId="{D28E47E7-91B4-48F3-8210-633BEF8FBC6E}" type="presOf" srcId="{C09CDE26-065C-470D-91DE-3207837A47B9}" destId="{97B7DCC4-E58B-4031-BE20-BAA27F18BAD2}" srcOrd="0" destOrd="0" presId="urn:microsoft.com/office/officeart/2005/8/layout/vList6"/>
    <dgm:cxn modelId="{A3394C7F-5DE9-4032-9448-CCBC21F4C1A2}" srcId="{71C58ED6-C313-4CC2-82CF-F03398661D80}" destId="{FC059C1C-57FE-4745-9DE2-F3DE18E5CE8C}" srcOrd="1" destOrd="0" parTransId="{B69D5F00-7533-4DB7-8F4E-60C391723A82}" sibTransId="{DDC42AA7-CFD9-4639-BF9D-9BEF9D7B8EDC}"/>
    <dgm:cxn modelId="{D9CFBE10-F188-4252-9E65-21D51EE40847}" type="presOf" srcId="{02035290-30EC-4244-911D-EE75F1721C21}" destId="{2C5656E1-0C3B-4D43-B971-03947DD0E49D}" srcOrd="0" destOrd="1" presId="urn:microsoft.com/office/officeart/2005/8/layout/vList6"/>
    <dgm:cxn modelId="{A970EBC9-8AFB-4228-BA61-528A05F3985B}" srcId="{71C58ED6-C313-4CC2-82CF-F03398661D80}" destId="{DBE838AC-A20B-4E2E-9013-C898AC50A2E0}" srcOrd="2" destOrd="0" parTransId="{019649B7-2232-4BC7-BF14-E4F7576047E5}" sibTransId="{DEABC1D6-9205-4AF9-A59F-940CFE07153D}"/>
    <dgm:cxn modelId="{B53A0C89-2980-4600-AEC8-DD57EFB21759}" type="presOf" srcId="{71C58ED6-C313-4CC2-82CF-F03398661D80}" destId="{5D16B705-C4EC-4252-89AD-463C2FDE3F8E}" srcOrd="0" destOrd="0" presId="urn:microsoft.com/office/officeart/2005/8/layout/vList6"/>
    <dgm:cxn modelId="{27DF3604-6655-405D-882E-C32FCD3D22C7}" type="presOf" srcId="{87F62F00-165A-41F0-9502-C7527A85ABBB}" destId="{3C8BE46B-3F7B-435D-AE33-B3C1086F75F9}" srcOrd="0" destOrd="4" presId="urn:microsoft.com/office/officeart/2005/8/layout/vList6"/>
    <dgm:cxn modelId="{60961AC5-E3BA-41CE-8DBF-A505B432B08C}" type="presOf" srcId="{FC059C1C-57FE-4745-9DE2-F3DE18E5CE8C}" destId="{3C8BE46B-3F7B-435D-AE33-B3C1086F75F9}" srcOrd="0" destOrd="1" presId="urn:microsoft.com/office/officeart/2005/8/layout/vList6"/>
    <dgm:cxn modelId="{803E7572-197B-46F1-81D8-8FAE7A35473E}" srcId="{C09CDE26-065C-470D-91DE-3207837A47B9}" destId="{F711C6BB-ADDE-40BD-88BE-F2D52D42D416}" srcOrd="3" destOrd="0" parTransId="{BA95190C-070F-48A0-8688-CD33474EBF7C}" sibTransId="{4BE94463-03F9-4964-8337-DD4486E822E8}"/>
    <dgm:cxn modelId="{B1BE7B29-35D5-4608-AA9F-0A3FF41DDB22}" srcId="{75BD7B3D-9E1B-4D29-B528-5AA7CCC4DA33}" destId="{71C58ED6-C313-4CC2-82CF-F03398661D80}" srcOrd="1" destOrd="0" parTransId="{57BE3F38-1BB2-48E0-90B4-94D5D63F8914}" sibTransId="{17AD31EF-4F4D-4B59-A04E-B546EA8CF68C}"/>
    <dgm:cxn modelId="{E1EE410F-7C05-4346-9257-57BBCBA86B85}" type="presOf" srcId="{DBE838AC-A20B-4E2E-9013-C898AC50A2E0}" destId="{3C8BE46B-3F7B-435D-AE33-B3C1086F75F9}" srcOrd="0" destOrd="2" presId="urn:microsoft.com/office/officeart/2005/8/layout/vList6"/>
    <dgm:cxn modelId="{2AFCEE8E-F102-45D2-96E2-79671D8BFCB0}" srcId="{71C58ED6-C313-4CC2-82CF-F03398661D80}" destId="{45130E75-B15C-4534-864B-0D24AE5EEAE9}" srcOrd="0" destOrd="0" parTransId="{1AF22EE4-70D6-41CD-8093-FDABBECFB6B8}" sibTransId="{924FE4AE-FBA2-4496-B9F2-0853B1C888CA}"/>
    <dgm:cxn modelId="{5EB51D0D-769D-4F55-889D-B45F7BA5B521}" type="presOf" srcId="{F711C6BB-ADDE-40BD-88BE-F2D52D42D416}" destId="{2C5656E1-0C3B-4D43-B971-03947DD0E49D}" srcOrd="0" destOrd="3" presId="urn:microsoft.com/office/officeart/2005/8/layout/vList6"/>
    <dgm:cxn modelId="{353AA43C-5757-4800-9764-C4E2278C76B7}" type="presOf" srcId="{7F898B8E-9834-42F5-B94C-4519478D6075}" destId="{3C8BE46B-3F7B-435D-AE33-B3C1086F75F9}" srcOrd="0" destOrd="3" presId="urn:microsoft.com/office/officeart/2005/8/layout/vList6"/>
    <dgm:cxn modelId="{ADE90F0B-EF03-4DF6-80DC-72E1145F7ECC}" type="presOf" srcId="{45130E75-B15C-4534-864B-0D24AE5EEAE9}" destId="{3C8BE46B-3F7B-435D-AE33-B3C1086F75F9}" srcOrd="0" destOrd="0" presId="urn:microsoft.com/office/officeart/2005/8/layout/vList6"/>
    <dgm:cxn modelId="{546B8875-1D69-463D-B445-DF75E4344B75}" type="presOf" srcId="{355ACC77-A4AB-4B56-B4F6-E989FE1AA7D8}" destId="{2C5656E1-0C3B-4D43-B971-03947DD0E49D}" srcOrd="0" destOrd="2" presId="urn:microsoft.com/office/officeart/2005/8/layout/vList6"/>
    <dgm:cxn modelId="{C4E1C098-41DF-4FA6-AF69-E81656BC9DDB}" srcId="{71C58ED6-C313-4CC2-82CF-F03398661D80}" destId="{7F898B8E-9834-42F5-B94C-4519478D6075}" srcOrd="3" destOrd="0" parTransId="{C9BF53C4-8623-431B-BC2A-BE7ED62E47EA}" sibTransId="{243F7C24-88F5-4949-95E6-072845683BA3}"/>
    <dgm:cxn modelId="{91838D0E-B970-4E42-A0A4-9F89C065482E}" type="presOf" srcId="{75BD7B3D-9E1B-4D29-B528-5AA7CCC4DA33}" destId="{B8C90FFF-2040-46D6-8457-1F524457183D}" srcOrd="0" destOrd="0" presId="urn:microsoft.com/office/officeart/2005/8/layout/vList6"/>
    <dgm:cxn modelId="{B86F00D9-B4B1-4A45-98B9-EB7FF7FC7E93}" srcId="{75BD7B3D-9E1B-4D29-B528-5AA7CCC4DA33}" destId="{C09CDE26-065C-470D-91DE-3207837A47B9}" srcOrd="0" destOrd="0" parTransId="{5C1CB0C7-66A7-4B2C-8DE3-806EC4BC8272}" sibTransId="{F6C5BDD6-E40D-408A-ACE1-1C833292E245}"/>
    <dgm:cxn modelId="{3015C199-CA3C-499D-84A9-CCBC95012EF2}" type="presParOf" srcId="{B8C90FFF-2040-46D6-8457-1F524457183D}" destId="{4E758FEA-BCE7-425B-990D-E8ACE164FB54}" srcOrd="0" destOrd="0" presId="urn:microsoft.com/office/officeart/2005/8/layout/vList6"/>
    <dgm:cxn modelId="{5D8D7132-422E-4679-9B33-5436F62B80F6}" type="presParOf" srcId="{4E758FEA-BCE7-425B-990D-E8ACE164FB54}" destId="{97B7DCC4-E58B-4031-BE20-BAA27F18BAD2}" srcOrd="0" destOrd="0" presId="urn:microsoft.com/office/officeart/2005/8/layout/vList6"/>
    <dgm:cxn modelId="{24F4D4DD-7574-4663-A071-3DD1F8E91A7F}" type="presParOf" srcId="{4E758FEA-BCE7-425B-990D-E8ACE164FB54}" destId="{2C5656E1-0C3B-4D43-B971-03947DD0E49D}" srcOrd="1" destOrd="0" presId="urn:microsoft.com/office/officeart/2005/8/layout/vList6"/>
    <dgm:cxn modelId="{ABEB6185-7A69-474A-9F40-CF2219A91396}" type="presParOf" srcId="{B8C90FFF-2040-46D6-8457-1F524457183D}" destId="{2EFF2185-74EF-4701-B79C-7711EA861719}" srcOrd="1" destOrd="0" presId="urn:microsoft.com/office/officeart/2005/8/layout/vList6"/>
    <dgm:cxn modelId="{7461B13F-CAB2-4B47-9500-A3B665F50BFF}" type="presParOf" srcId="{B8C90FFF-2040-46D6-8457-1F524457183D}" destId="{2C549E8C-7875-4258-84AD-56E565009959}" srcOrd="2" destOrd="0" presId="urn:microsoft.com/office/officeart/2005/8/layout/vList6"/>
    <dgm:cxn modelId="{B876F51F-28E7-4653-9328-E44595D8EB94}" type="presParOf" srcId="{2C549E8C-7875-4258-84AD-56E565009959}" destId="{5D16B705-C4EC-4252-89AD-463C2FDE3F8E}" srcOrd="0" destOrd="0" presId="urn:microsoft.com/office/officeart/2005/8/layout/vList6"/>
    <dgm:cxn modelId="{034ADB1D-553E-488F-842C-0BA15909A5B5}" type="presParOf" srcId="{2C549E8C-7875-4258-84AD-56E565009959}" destId="{3C8BE46B-3F7B-435D-AE33-B3C1086F75F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01FD917-609F-4E58-A499-F8D5B66BA34F}">
      <dsp:nvSpPr>
        <dsp:cNvPr id="0" name=""/>
        <dsp:cNvSpPr/>
      </dsp:nvSpPr>
      <dsp:spPr>
        <a:xfrm>
          <a:off x="2970867" y="527"/>
          <a:ext cx="4456300" cy="205831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Игра в шахматы  способствует развитию мозга и интеллекта ребенка.</a:t>
          </a:r>
          <a:endParaRPr lang="ru-RU" sz="2000" b="1" kern="1200" dirty="0"/>
        </a:p>
      </dsp:txBody>
      <dsp:txXfrm>
        <a:off x="2970867" y="527"/>
        <a:ext cx="4456300" cy="2058310"/>
      </dsp:txXfrm>
    </dsp:sp>
    <dsp:sp modelId="{30D30CB7-5E08-449E-B81C-3762E35E4876}">
      <dsp:nvSpPr>
        <dsp:cNvPr id="0" name=""/>
        <dsp:cNvSpPr/>
      </dsp:nvSpPr>
      <dsp:spPr>
        <a:xfrm>
          <a:off x="0" y="527"/>
          <a:ext cx="2970867" cy="20583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Шахматы — это гимнастика для мозгов</a:t>
          </a:r>
          <a:endParaRPr lang="ru-RU" sz="2600" b="1" kern="1200" dirty="0"/>
        </a:p>
      </dsp:txBody>
      <dsp:txXfrm>
        <a:off x="0" y="527"/>
        <a:ext cx="2970867" cy="2058310"/>
      </dsp:txXfrm>
    </dsp:sp>
    <dsp:sp modelId="{D810F4DE-DD4D-4942-A797-10670CFE2633}">
      <dsp:nvSpPr>
        <dsp:cNvPr id="0" name=""/>
        <dsp:cNvSpPr/>
      </dsp:nvSpPr>
      <dsp:spPr>
        <a:xfrm>
          <a:off x="2970867" y="2264669"/>
          <a:ext cx="4456300" cy="205831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Для многих детей - это уже не просто любительский вид спорта, а серьезные, профессиональные занятия шахматами. </a:t>
          </a:r>
          <a:endParaRPr lang="ru-RU" sz="2000" kern="1200" dirty="0"/>
        </a:p>
      </dsp:txBody>
      <dsp:txXfrm>
        <a:off x="2970867" y="2264669"/>
        <a:ext cx="4456300" cy="2058310"/>
      </dsp:txXfrm>
    </dsp:sp>
    <dsp:sp modelId="{FBF42FBE-596A-4A26-80E4-E59989165E1E}">
      <dsp:nvSpPr>
        <dsp:cNvPr id="0" name=""/>
        <dsp:cNvSpPr/>
      </dsp:nvSpPr>
      <dsp:spPr>
        <a:xfrm>
          <a:off x="0" y="2264669"/>
          <a:ext cx="2970867" cy="20583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Игра в шахматы  способствует развитию мозга и интеллекта ребенка</a:t>
          </a:r>
          <a:endParaRPr lang="ru-RU" sz="2600" b="1" kern="1200" dirty="0"/>
        </a:p>
      </dsp:txBody>
      <dsp:txXfrm>
        <a:off x="0" y="2264669"/>
        <a:ext cx="2970867" cy="205831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4D168E2-B485-4A6D-88C3-5903E96163E6}">
      <dsp:nvSpPr>
        <dsp:cNvPr id="0" name=""/>
        <dsp:cNvSpPr/>
      </dsp:nvSpPr>
      <dsp:spPr>
        <a:xfrm>
          <a:off x="0" y="3827688"/>
          <a:ext cx="7715200" cy="14270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В короткие сроки тренеру и шахматисту невозможно  узнать свой актуальный  рейтинг сразу по окончании турнира для всестороннего анализа и выработки дальнейшей спортивной стратегии.</a:t>
          </a:r>
          <a:endParaRPr lang="ru-RU" sz="2100" kern="1200" dirty="0"/>
        </a:p>
      </dsp:txBody>
      <dsp:txXfrm>
        <a:off x="0" y="3827688"/>
        <a:ext cx="7715200" cy="1427080"/>
      </dsp:txXfrm>
    </dsp:sp>
    <dsp:sp modelId="{8657DCA1-CC77-42C0-93C4-01D9AD1AF4A5}">
      <dsp:nvSpPr>
        <dsp:cNvPr id="0" name=""/>
        <dsp:cNvSpPr/>
      </dsp:nvSpPr>
      <dsp:spPr>
        <a:xfrm rot="10800000">
          <a:off x="0" y="1452626"/>
          <a:ext cx="7715200" cy="239646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 итогам официальных спортивных турниров Федерация Шахмат России (ФШР) проводит обсчет шахматного рейтинга всех участников. </a:t>
          </a:r>
          <a:endParaRPr lang="ru-RU" sz="1800" kern="1200" dirty="0"/>
        </a:p>
      </dsp:txBody>
      <dsp:txXfrm>
        <a:off x="0" y="1452626"/>
        <a:ext cx="7715200" cy="841160"/>
      </dsp:txXfrm>
    </dsp:sp>
    <dsp:sp modelId="{E59DD8A2-5271-4800-8649-A1ECEE63854D}">
      <dsp:nvSpPr>
        <dsp:cNvPr id="0" name=""/>
        <dsp:cNvSpPr/>
      </dsp:nvSpPr>
      <dsp:spPr>
        <a:xfrm>
          <a:off x="0" y="2266257"/>
          <a:ext cx="3857599" cy="771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Процедура обсчета рейтинга довольно трудоемкая, дорогая</a:t>
          </a:r>
          <a:endParaRPr lang="ru-RU" sz="1800" kern="1200" dirty="0"/>
        </a:p>
      </dsp:txBody>
      <dsp:txXfrm>
        <a:off x="0" y="2266257"/>
        <a:ext cx="3857599" cy="771400"/>
      </dsp:txXfrm>
    </dsp:sp>
    <dsp:sp modelId="{79D48782-449D-4067-807F-E104ED52EB55}">
      <dsp:nvSpPr>
        <dsp:cNvPr id="0" name=""/>
        <dsp:cNvSpPr/>
      </dsp:nvSpPr>
      <dsp:spPr>
        <a:xfrm>
          <a:off x="3857600" y="2266257"/>
          <a:ext cx="3857599" cy="771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Затратная по времени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( до 2х месяцев)</a:t>
          </a:r>
          <a:endParaRPr lang="ru-RU" sz="1800" kern="1200" dirty="0"/>
        </a:p>
      </dsp:txBody>
      <dsp:txXfrm>
        <a:off x="3857600" y="2266257"/>
        <a:ext cx="3857599" cy="771400"/>
      </dsp:txXfrm>
    </dsp:sp>
    <dsp:sp modelId="{5FA82FDD-0DC5-4EAF-B3DE-3D2C9C65A969}">
      <dsp:nvSpPr>
        <dsp:cNvPr id="0" name=""/>
        <dsp:cNvSpPr/>
      </dsp:nvSpPr>
      <dsp:spPr>
        <a:xfrm rot="10800000">
          <a:off x="0" y="1815"/>
          <a:ext cx="7715200" cy="1472217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Юные шахматисты участвуют в большом количестве  квалификационных соревнований, часто несколько раз в месяц</a:t>
          </a:r>
          <a:endParaRPr lang="ru-RU" sz="1800" kern="1200" dirty="0"/>
        </a:p>
      </dsp:txBody>
      <dsp:txXfrm rot="10800000">
        <a:off x="0" y="1815"/>
        <a:ext cx="7715200" cy="147221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9CC902D-6619-493B-9AAB-5E7FD4CA1586}">
      <dsp:nvSpPr>
        <dsp:cNvPr id="0" name=""/>
        <dsp:cNvSpPr/>
      </dsp:nvSpPr>
      <dsp:spPr>
        <a:xfrm>
          <a:off x="1893090" y="1012"/>
          <a:ext cx="4587631" cy="241019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Спортсмену важен </a:t>
          </a:r>
          <a:r>
            <a:rPr lang="ru-RU" sz="1600" kern="1200" dirty="0" smtClean="0"/>
            <a:t>мой актуальный рейтинг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тренеру важно оценить потенциал проведенного турнира и спланировать дальнейшую подготовку спортсмена</a:t>
          </a:r>
          <a:endParaRPr lang="ru-RU" sz="1600" kern="1200" dirty="0"/>
        </a:p>
      </dsp:txBody>
      <dsp:txXfrm>
        <a:off x="1893090" y="1012"/>
        <a:ext cx="4587631" cy="2410190"/>
      </dsp:txXfrm>
    </dsp:sp>
    <dsp:sp modelId="{307D2AC3-E27F-422E-82D4-583CA5D3680C}">
      <dsp:nvSpPr>
        <dsp:cNvPr id="0" name=""/>
        <dsp:cNvSpPr/>
      </dsp:nvSpPr>
      <dsp:spPr>
        <a:xfrm>
          <a:off x="0" y="513125"/>
          <a:ext cx="1605061" cy="13705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err="1" smtClean="0"/>
            <a:t>Я-тренер</a:t>
          </a:r>
          <a:r>
            <a:rPr lang="ru-RU" sz="1700" kern="1200" dirty="0" smtClean="0"/>
            <a:t> по шахматам</a:t>
          </a:r>
          <a:endParaRPr lang="ru-RU" sz="1700" kern="1200" dirty="0"/>
        </a:p>
      </dsp:txBody>
      <dsp:txXfrm>
        <a:off x="0" y="513125"/>
        <a:ext cx="1605061" cy="1370586"/>
      </dsp:txXfrm>
    </dsp:sp>
    <dsp:sp modelId="{3E0752E4-CA0B-413C-B12D-95D53A6FB5FC}">
      <dsp:nvSpPr>
        <dsp:cNvPr id="0" name=""/>
        <dsp:cNvSpPr/>
      </dsp:nvSpPr>
      <dsp:spPr>
        <a:xfrm>
          <a:off x="1872198" y="2548262"/>
          <a:ext cx="4777372" cy="305903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в школе на уроках информатики  в 9 классе </a:t>
          </a:r>
          <a:r>
            <a:rPr lang="ru-RU" sz="1600" kern="1200" dirty="0" smtClean="0"/>
            <a:t> из </a:t>
          </a:r>
          <a:r>
            <a:rPr lang="ru-RU" sz="1600" kern="1200" dirty="0" err="1" smtClean="0"/>
            <a:t>ченикиучают</a:t>
          </a:r>
          <a:r>
            <a:rPr lang="ru-RU" sz="1600" kern="1200" dirty="0" smtClean="0"/>
            <a:t> </a:t>
          </a:r>
          <a:r>
            <a:rPr lang="ru-RU" sz="1600" kern="1200" dirty="0" smtClean="0"/>
            <a:t>основы работы системы программирования  на </a:t>
          </a:r>
          <a:r>
            <a:rPr lang="ru-RU" sz="1600" b="1" kern="1200" dirty="0" err="1" smtClean="0"/>
            <a:t>Pascal</a:t>
          </a:r>
          <a:r>
            <a:rPr lang="ru-RU" sz="1600" b="1" kern="1200" dirty="0" smtClean="0"/>
            <a:t>  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я </a:t>
          </a:r>
          <a:r>
            <a:rPr lang="ru-RU" sz="1600" kern="1200" dirty="0" smtClean="0"/>
            <a:t>–программист,  </a:t>
          </a:r>
          <a:r>
            <a:rPr lang="ru-RU" sz="1600" kern="1200" dirty="0" smtClean="0"/>
            <a:t>имею навыки работы в данной среде программирования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среда программирования </a:t>
          </a:r>
          <a:r>
            <a:rPr lang="ru-RU" sz="1600" b="1" kern="1200" dirty="0" err="1" smtClean="0"/>
            <a:t>Pascal</a:t>
          </a:r>
          <a:r>
            <a:rPr lang="ru-RU" sz="1600" kern="1200" dirty="0" smtClean="0"/>
            <a:t> является бесплатным, свободно распространяемым продуктом.</a:t>
          </a:r>
          <a:endParaRPr lang="ru-RU" sz="1600" kern="1200" dirty="0"/>
        </a:p>
      </dsp:txBody>
      <dsp:txXfrm>
        <a:off x="1872198" y="2548262"/>
        <a:ext cx="4777372" cy="3059039"/>
      </dsp:txXfrm>
    </dsp:sp>
    <dsp:sp modelId="{23EC9D11-4F7D-4006-8D34-AC6D62607C0E}">
      <dsp:nvSpPr>
        <dsp:cNvPr id="0" name=""/>
        <dsp:cNvSpPr/>
      </dsp:nvSpPr>
      <dsp:spPr>
        <a:xfrm>
          <a:off x="0" y="3322314"/>
          <a:ext cx="1753017" cy="15250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Разработка программы - калькулятора для расчёта рейтинга ФШР</a:t>
          </a:r>
          <a:endParaRPr lang="ru-RU" sz="1700" kern="1200" dirty="0"/>
        </a:p>
      </dsp:txBody>
      <dsp:txXfrm>
        <a:off x="0" y="3322314"/>
        <a:ext cx="1753017" cy="152505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C5656E1-0C3B-4D43-B971-03947DD0E49D}">
      <dsp:nvSpPr>
        <dsp:cNvPr id="0" name=""/>
        <dsp:cNvSpPr/>
      </dsp:nvSpPr>
      <dsp:spPr>
        <a:xfrm>
          <a:off x="2490240" y="3008"/>
          <a:ext cx="6132349" cy="277293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результаты расчета рейтинга нашей программы полностью идентичны расчетам рейтинга на сайте Федерации Шахмат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скорость обсчета рейтинга моментальная, т.к. ввод данных и работа программы занимает несколько минут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показывает конкретные преимущества работы данной программы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программа была апробирована и ее результаты полностью совпали с результатами подтвержденных рейтингов юных спортсменов на ФШР</a:t>
          </a:r>
          <a:endParaRPr lang="ru-RU" sz="1400" kern="1200" dirty="0"/>
        </a:p>
      </dsp:txBody>
      <dsp:txXfrm>
        <a:off x="2490240" y="3008"/>
        <a:ext cx="6132349" cy="2772939"/>
      </dsp:txXfrm>
    </dsp:sp>
    <dsp:sp modelId="{97B7DCC4-E58B-4031-BE20-BAA27F18BAD2}">
      <dsp:nvSpPr>
        <dsp:cNvPr id="0" name=""/>
        <dsp:cNvSpPr/>
      </dsp:nvSpPr>
      <dsp:spPr>
        <a:xfrm>
          <a:off x="0" y="144021"/>
          <a:ext cx="2471871" cy="12596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Результаты расчета рейтинга </a:t>
          </a:r>
          <a:endParaRPr lang="ru-RU" sz="2300" kern="1200" dirty="0"/>
        </a:p>
      </dsp:txBody>
      <dsp:txXfrm>
        <a:off x="0" y="144021"/>
        <a:ext cx="2471871" cy="1259665"/>
      </dsp:txXfrm>
    </dsp:sp>
    <dsp:sp modelId="{3C8BE46B-3F7B-435D-AE33-B3C1086F75F9}">
      <dsp:nvSpPr>
        <dsp:cNvPr id="0" name=""/>
        <dsp:cNvSpPr/>
      </dsp:nvSpPr>
      <dsp:spPr>
        <a:xfrm>
          <a:off x="2465843" y="2901914"/>
          <a:ext cx="6112842" cy="278370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совершенствование </a:t>
          </a:r>
          <a:r>
            <a:rPr lang="ru-RU" sz="1400" kern="1200" dirty="0" smtClean="0"/>
            <a:t> </a:t>
          </a:r>
          <a:r>
            <a:rPr lang="ru-RU" sz="1400" kern="1200" dirty="0" smtClean="0"/>
            <a:t>знаний языка программирования </a:t>
          </a:r>
          <a:r>
            <a:rPr lang="ru-RU" sz="1400" kern="1200" dirty="0" err="1" smtClean="0"/>
            <a:t>Pascal</a:t>
          </a:r>
          <a:r>
            <a:rPr lang="ru-RU" sz="1400" kern="1200" dirty="0" smtClean="0"/>
            <a:t> при работе с учащимися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программа интуитивно понятна, логична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программный продукт – свободно распространяемый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 программа может использоваться другими  тренерами для подсчета рейтинга ФШР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 программу можно использовать для обсчета рейтинга, как классических шахматных турниров, так и для быстрых шахмат и блиц турниров</a:t>
          </a:r>
          <a:endParaRPr lang="ru-RU" sz="1400" kern="1200" dirty="0"/>
        </a:p>
      </dsp:txBody>
      <dsp:txXfrm>
        <a:off x="2465843" y="2901914"/>
        <a:ext cx="6112842" cy="2783709"/>
      </dsp:txXfrm>
    </dsp:sp>
    <dsp:sp modelId="{5D16B705-C4EC-4252-89AD-463C2FDE3F8E}">
      <dsp:nvSpPr>
        <dsp:cNvPr id="0" name=""/>
        <dsp:cNvSpPr/>
      </dsp:nvSpPr>
      <dsp:spPr>
        <a:xfrm>
          <a:off x="25" y="4392488"/>
          <a:ext cx="2403568" cy="12596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Преимущества программы</a:t>
          </a:r>
          <a:endParaRPr lang="ru-RU" sz="2300" kern="1200" dirty="0"/>
        </a:p>
      </dsp:txBody>
      <dsp:txXfrm>
        <a:off x="25" y="4392488"/>
        <a:ext cx="2403568" cy="12596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596696-B39E-48F4-9066-DC2D46DA44D9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B5469F-8A61-4ED4-8DDE-B6A36EF8B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15A430C-94FB-4A28-889D-BF71417D7E33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2AB02DA-5192-48C9-A73F-FB08165FEE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5A430C-94FB-4A28-889D-BF71417D7E33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AB02DA-5192-48C9-A73F-FB08165FEE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15A430C-94FB-4A28-889D-BF71417D7E33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2AB02DA-5192-48C9-A73F-FB08165FEE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5A430C-94FB-4A28-889D-BF71417D7E33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AB02DA-5192-48C9-A73F-FB08165FEE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15A430C-94FB-4A28-889D-BF71417D7E33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2AB02DA-5192-48C9-A73F-FB08165FEE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5A430C-94FB-4A28-889D-BF71417D7E33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AB02DA-5192-48C9-A73F-FB08165FEE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5A430C-94FB-4A28-889D-BF71417D7E33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AB02DA-5192-48C9-A73F-FB08165FEE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5A430C-94FB-4A28-889D-BF71417D7E33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AB02DA-5192-48C9-A73F-FB08165FEE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15A430C-94FB-4A28-889D-BF71417D7E33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AB02DA-5192-48C9-A73F-FB08165FEE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5A430C-94FB-4A28-889D-BF71417D7E33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AB02DA-5192-48C9-A73F-FB08165FEE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5A430C-94FB-4A28-889D-BF71417D7E33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AB02DA-5192-48C9-A73F-FB08165FEE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15A430C-94FB-4A28-889D-BF71417D7E33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2AB02DA-5192-48C9-A73F-FB08165FEE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ratings.ruchess.ru/tournaments/160753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2843808" y="1628800"/>
            <a:ext cx="5900192" cy="1470025"/>
          </a:xfrm>
        </p:spPr>
        <p:txBody>
          <a:bodyPr>
            <a:noAutofit/>
          </a:bodyPr>
          <a:lstStyle/>
          <a:p>
            <a:pPr eaLnBrk="0" hangingPunct="0"/>
            <a:r>
              <a:rPr lang="ru-RU" sz="3200" dirty="0" smtClean="0"/>
              <a:t>КОНКУРС «СОВРЕМЕННАЯ ШКОЛА. ЭФФЕКТИВНЫЕ ПРАКТИКИ»</a:t>
            </a:r>
            <a:br>
              <a:rPr lang="ru-RU" sz="3200" dirty="0" smtClean="0"/>
            </a:br>
            <a:r>
              <a:rPr lang="ru-RU" sz="3200" b="1" dirty="0" smtClean="0"/>
              <a:t>«</a:t>
            </a:r>
            <a:r>
              <a:rPr lang="ru-RU" sz="3200" b="1" dirty="0"/>
              <a:t>Программные разработки»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3707904" y="3886200"/>
            <a:ext cx="5040560" cy="2783160"/>
          </a:xfrm>
        </p:spPr>
        <p:txBody>
          <a:bodyPr>
            <a:normAutofit/>
          </a:bodyPr>
          <a:lstStyle/>
          <a:p>
            <a:r>
              <a:rPr lang="ru-RU" b="1" dirty="0"/>
              <a:t>«Программа </a:t>
            </a:r>
            <a:r>
              <a:rPr lang="ru-RU" b="1" dirty="0" smtClean="0"/>
              <a:t> </a:t>
            </a:r>
            <a:r>
              <a:rPr lang="ru-RU" b="1" dirty="0"/>
              <a:t>калькулятор для расчёта рейтинга ФШР </a:t>
            </a:r>
            <a:r>
              <a:rPr lang="ru-RU" dirty="0" smtClean="0"/>
              <a:t> </a:t>
            </a:r>
            <a:r>
              <a:rPr lang="ru-RU" b="1" dirty="0" smtClean="0"/>
              <a:t>(</a:t>
            </a:r>
            <a:r>
              <a:rPr lang="ru-RU" b="1" dirty="0"/>
              <a:t>Федерация шахмат России</a:t>
            </a:r>
            <a:r>
              <a:rPr lang="ru-RU" b="1" dirty="0" smtClean="0"/>
              <a:t>)»</a:t>
            </a:r>
          </a:p>
          <a:p>
            <a:pPr algn="l"/>
            <a:endParaRPr lang="ru-RU" b="1" dirty="0" smtClean="0"/>
          </a:p>
          <a:p>
            <a:pPr algn="l"/>
            <a:r>
              <a:rPr lang="ru-RU" b="1" dirty="0" smtClean="0"/>
              <a:t>Автор: </a:t>
            </a:r>
            <a:r>
              <a:rPr lang="ru-RU" b="1" dirty="0" smtClean="0"/>
              <a:t>Стрежнева </a:t>
            </a:r>
            <a:r>
              <a:rPr lang="ru-RU" b="1" dirty="0" smtClean="0"/>
              <a:t>Е.С. </a:t>
            </a:r>
          </a:p>
          <a:p>
            <a:pPr algn="l"/>
            <a:r>
              <a:rPr lang="ru-RU" b="1" dirty="0" smtClean="0"/>
              <a:t>Педагог ДО, тренер по шахматам МБУ ДО ЦДТ «Ирбис» г.о. Самара</a:t>
            </a:r>
            <a:endParaRPr lang="ru-RU" dirty="0"/>
          </a:p>
          <a:p>
            <a:endParaRPr lang="ru-RU" dirty="0"/>
          </a:p>
        </p:txBody>
      </p:sp>
      <p:pic>
        <p:nvPicPr>
          <p:cNvPr id="30724" name="Picture 4" descr="https://avatars.mds.yandex.net/i?id=cf0d391cefc1c2bf91e3b3b3f39fc708fd74b30c-11623870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80928"/>
            <a:ext cx="3131840" cy="230425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11560" y="5589240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2024 год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/>
          <a:lstStyle/>
          <a:p>
            <a:r>
              <a:rPr lang="ru-RU" dirty="0" smtClean="0"/>
              <a:t>Принципы Написания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7239000" cy="525898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 цикле добавим строчку, которая будет сразу после расчета изменения за каждую конкретную партию суммировать общее изменение рейтинга.</a:t>
            </a:r>
          </a:p>
          <a:p>
            <a:r>
              <a:rPr lang="ru-RU" dirty="0" smtClean="0"/>
              <a:t>Организуем вывод итогового рейтинга. Для начала, округлим новый рейтинг с помощью функции </a:t>
            </a:r>
            <a:r>
              <a:rPr lang="en-US" dirty="0" smtClean="0"/>
              <a:t>Round</a:t>
            </a:r>
            <a:r>
              <a:rPr lang="ru-RU" dirty="0" smtClean="0"/>
              <a:t> – рейтинг не может быть дробным числом.</a:t>
            </a:r>
          </a:p>
          <a:p>
            <a:r>
              <a:rPr lang="ru-RU" dirty="0" smtClean="0"/>
              <a:t>Вывод тоже прописываем через ветвления, т.к. есть вероятность, что он опустится ниже минимального значения – 1000, тогда снова нужно округлять.</a:t>
            </a:r>
          </a:p>
          <a:p>
            <a:r>
              <a:rPr lang="ru-RU" dirty="0" smtClean="0"/>
              <a:t> В комментариях в строках программы введены пояснения пользователям.</a:t>
            </a:r>
          </a:p>
          <a:p>
            <a:r>
              <a:rPr lang="ru-RU" dirty="0" smtClean="0"/>
              <a:t>Программа по умолчанию написана для количества партий не более 11, т.к. иное количество редко встречается в турнирах. При необходимости – можно изменить количество туров в разделе описания массива.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732696"/>
          </a:xfrm>
        </p:spPr>
        <p:txBody>
          <a:bodyPr/>
          <a:lstStyle/>
          <a:p>
            <a:r>
              <a:rPr lang="ru-RU" dirty="0" smtClean="0"/>
              <a:t>Пример работы программы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67544" y="1340768"/>
            <a:ext cx="4320480" cy="4381947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В таблице представлена общая информация с официального сайта квалификационного турнира.</a:t>
            </a:r>
          </a:p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788024" y="1268760"/>
            <a:ext cx="3456384" cy="485740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Продемонстрируем работу программы - калькулятора на уже реализованном турнире: Квалификационный турнир г.о. Самара по шахматам, быстрым шахматам, блицу и шахматной композиции в 2023 году. </a:t>
            </a:r>
            <a:endParaRPr lang="ru-RU" dirty="0" smtClean="0"/>
          </a:p>
          <a:p>
            <a:r>
              <a:rPr lang="ru-RU" dirty="0" smtClean="0"/>
              <a:t>Новогодние </a:t>
            </a:r>
            <a:r>
              <a:rPr lang="ru-RU" dirty="0" smtClean="0"/>
              <a:t>вечера в гостиной (25.12.2023г.) </a:t>
            </a:r>
            <a:br>
              <a:rPr lang="ru-RU" dirty="0" smtClean="0"/>
            </a:br>
            <a:r>
              <a:rPr lang="ru-RU" dirty="0" smtClean="0"/>
              <a:t>Ссылка на официальный сайт турнира. </a:t>
            </a:r>
            <a:r>
              <a:rPr lang="ru-RU" u="sng" dirty="0" smtClean="0">
                <a:hlinkClick r:id="rId2"/>
              </a:rPr>
              <a:t>https://ratings.ruchess.ru/tournaments/160753</a:t>
            </a:r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996952"/>
            <a:ext cx="4824536" cy="324036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0" y="320040"/>
            <a:ext cx="8172400" cy="4446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Городские соревнования в 2023г.</a:t>
            </a:r>
            <a:endParaRPr lang="ru-RU" dirty="0"/>
          </a:p>
        </p:txBody>
      </p:sp>
      <p:pic>
        <p:nvPicPr>
          <p:cNvPr id="512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5536" y="908720"/>
            <a:ext cx="7781659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Итоговая турнирная таблица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7504" y="1052736"/>
            <a:ext cx="8424936" cy="580526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6" name="Стрелка влево 5"/>
          <p:cNvSpPr/>
          <p:nvPr/>
        </p:nvSpPr>
        <p:spPr>
          <a:xfrm>
            <a:off x="8316416" y="2492896"/>
            <a:ext cx="648072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Итоги сыгранных партий конкретного игрока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251520" y="1700808"/>
            <a:ext cx="8136904" cy="5157192"/>
          </a:xfrm>
        </p:spPr>
        <p:txBody>
          <a:bodyPr>
            <a:noAutofit/>
          </a:bodyPr>
          <a:lstStyle/>
          <a:p>
            <a:r>
              <a:rPr lang="ru-RU" sz="1400" b="1" dirty="0" smtClean="0"/>
              <a:t>Комментарии к строке рейтинговой таблицы :</a:t>
            </a:r>
            <a:endParaRPr lang="ru-RU" sz="1400" dirty="0" smtClean="0"/>
          </a:p>
          <a:p>
            <a:r>
              <a:rPr lang="ru-RU" sz="1400" dirty="0" smtClean="0"/>
              <a:t> -1389- рейтинг до начала турнира</a:t>
            </a:r>
          </a:p>
          <a:p>
            <a:r>
              <a:rPr lang="ru-RU" sz="1400" dirty="0" smtClean="0"/>
              <a:t>-15б1-первая  партия, сыгранная с 15-ым стартовым номером белым цветом-1(победа)</a:t>
            </a:r>
          </a:p>
          <a:p>
            <a:r>
              <a:rPr lang="ru-RU" sz="1400" dirty="0" smtClean="0"/>
              <a:t>-3ч0- вторая стартовая партия, сыгранная с 3им стартовым номером,0-(поражение)</a:t>
            </a:r>
          </a:p>
          <a:p>
            <a:r>
              <a:rPr lang="ru-RU" sz="1400" dirty="0" smtClean="0"/>
              <a:t>-9б1-третья партия, сыгранная с 9-ым стартовым номером белым цветом-1(победа)</a:t>
            </a:r>
          </a:p>
          <a:p>
            <a:r>
              <a:rPr lang="ru-RU" sz="1400" dirty="0" smtClean="0"/>
              <a:t>-4ч0-четвертая партия, сыгранная с 4-ым стартовым номером, черным цветом -0(поражение)</a:t>
            </a:r>
          </a:p>
          <a:p>
            <a:r>
              <a:rPr lang="ru-RU" sz="1400" dirty="0" smtClean="0"/>
              <a:t>-11б1-пятая партия, сыгранная с 11 стартовым номером, белыми-1(победа)</a:t>
            </a:r>
          </a:p>
          <a:p>
            <a:r>
              <a:rPr lang="ru-RU" sz="1400" dirty="0" smtClean="0"/>
              <a:t>-8ч1- шестая партия, сыгранная с 8-ым стартовым номером, черными-1(победа)</a:t>
            </a:r>
          </a:p>
          <a:p>
            <a:r>
              <a:rPr lang="ru-RU" sz="1400" dirty="0" smtClean="0"/>
              <a:t>-2ч0- седьмая партия, сыгранная с 2-ым стартовым номером, черными-0(поражение)</a:t>
            </a:r>
          </a:p>
          <a:p>
            <a:r>
              <a:rPr lang="ru-RU" sz="1400" dirty="0" smtClean="0"/>
              <a:t>-14б1-восьмая партия, сыгранная с 14-ым стартовым номером, белыми-1(победа)</a:t>
            </a:r>
          </a:p>
          <a:p>
            <a:r>
              <a:rPr lang="ru-RU" sz="1400" dirty="0" smtClean="0"/>
              <a:t>-10б1-девятая партия, сыгранная с 10-ым стартовым номером, белым-1(победа)</a:t>
            </a:r>
          </a:p>
          <a:p>
            <a:r>
              <a:rPr lang="ru-RU" sz="1400" dirty="0" smtClean="0"/>
              <a:t>6.0- итоговое количество очков</a:t>
            </a:r>
          </a:p>
          <a:p>
            <a:r>
              <a:rPr lang="ru-RU" sz="1400" dirty="0" smtClean="0"/>
              <a:t>1335- средний рейтинг соперников</a:t>
            </a:r>
          </a:p>
          <a:p>
            <a:r>
              <a:rPr lang="ru-RU" sz="1400" b="1" dirty="0" smtClean="0"/>
              <a:t>1440 (+51)-</a:t>
            </a:r>
            <a:r>
              <a:rPr lang="ru-RU" sz="1400" dirty="0" smtClean="0"/>
              <a:t> новый рейтинг</a:t>
            </a:r>
          </a:p>
          <a:p>
            <a:r>
              <a:rPr lang="ru-RU" sz="1400" dirty="0" smtClean="0"/>
              <a:t>1ю - выполненная норма первого юношеского разряда.</a:t>
            </a:r>
          </a:p>
        </p:txBody>
      </p:sp>
      <p:pic>
        <p:nvPicPr>
          <p:cNvPr id="6" name="Содержимое 5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0"/>
            <a:ext cx="7848872" cy="50405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57118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Пример работы программы -калькулятора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268760"/>
            <a:ext cx="5760640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право 4"/>
          <p:cNvSpPr/>
          <p:nvPr/>
        </p:nvSpPr>
        <p:spPr>
          <a:xfrm>
            <a:off x="251520" y="6453336"/>
            <a:ext cx="1224136" cy="4046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239000" cy="732696"/>
          </a:xfrm>
        </p:spPr>
        <p:txBody>
          <a:bodyPr/>
          <a:lstStyle/>
          <a:p>
            <a:pPr algn="ctr"/>
            <a:r>
              <a:rPr lang="ru-RU" dirty="0" smtClean="0"/>
              <a:t>Выводы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980728"/>
          <a:ext cx="864096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2420888"/>
            <a:ext cx="232225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5229200"/>
            <a:ext cx="6768752" cy="1362075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Стрежнева Е.С. , педагог ДО, играющий тренер по шахматам со своими учениками на областных шахматных турнирах</a:t>
            </a:r>
            <a:endParaRPr lang="ru-RU" sz="24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 r="14586" b="24591"/>
          <a:stretch>
            <a:fillRect/>
          </a:stretch>
        </p:blipFill>
        <p:spPr bwMode="auto">
          <a:xfrm>
            <a:off x="179512" y="476672"/>
            <a:ext cx="391499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Наталья\Pictures\изображение_viber_2022-12-29_12-49-51-4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476672"/>
            <a:ext cx="3936437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catherineasquithgallery.com/uploads/posts/2021-02/1613675104_10-p-fon-dlya-prezentatsii-shakhmati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1792" y="3861048"/>
            <a:ext cx="1872208" cy="125025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20040"/>
            <a:ext cx="36004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2348880"/>
          <a:ext cx="7427168" cy="43235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 cstate="print"/>
          <a:srcRect l="7379" t="31100" r="35922" b="26653"/>
          <a:stretch>
            <a:fillRect/>
          </a:stretch>
        </p:blipFill>
        <p:spPr bwMode="auto">
          <a:xfrm>
            <a:off x="4483392" y="0"/>
            <a:ext cx="466060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76712"/>
          </a:xfrm>
        </p:spPr>
        <p:txBody>
          <a:bodyPr/>
          <a:lstStyle/>
          <a:p>
            <a:pPr algn="ctr"/>
            <a:r>
              <a:rPr lang="ru-RU" dirty="0" smtClean="0"/>
              <a:t>Проблема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340768"/>
          <a:ext cx="771520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4694" y="2348880"/>
            <a:ext cx="3919306" cy="2939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39000" cy="7920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Предпосылки к разработке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7504" y="1124744"/>
          <a:ext cx="6768752" cy="5608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60688"/>
          </a:xfrm>
        </p:spPr>
        <p:txBody>
          <a:bodyPr/>
          <a:lstStyle/>
          <a:p>
            <a:pPr algn="ctr"/>
            <a:r>
              <a:rPr lang="ru-RU" dirty="0" smtClean="0"/>
              <a:t>Цель и задачи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3520440" cy="4929411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Цель</a:t>
            </a:r>
            <a:r>
              <a:rPr lang="ru-RU" dirty="0" smtClean="0"/>
              <a:t>: разработать программу </a:t>
            </a:r>
            <a:r>
              <a:rPr lang="ru-RU" dirty="0" smtClean="0"/>
              <a:t> </a:t>
            </a:r>
            <a:r>
              <a:rPr lang="ru-RU" dirty="0" smtClean="0"/>
              <a:t>калькулятор для расчёта рейтинга ФШР.</a:t>
            </a:r>
          </a:p>
          <a:p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4178808" y="1196752"/>
            <a:ext cx="3849576" cy="5328592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Задачи:</a:t>
            </a:r>
          </a:p>
          <a:p>
            <a:r>
              <a:rPr lang="ru-RU" dirty="0" smtClean="0"/>
              <a:t>использовать</a:t>
            </a:r>
            <a:r>
              <a:rPr lang="ru-RU" dirty="0" smtClean="0"/>
              <a:t> </a:t>
            </a:r>
            <a:r>
              <a:rPr lang="ru-RU" dirty="0" smtClean="0"/>
              <a:t>язык программирования </a:t>
            </a:r>
            <a:r>
              <a:rPr lang="en-US" dirty="0" smtClean="0"/>
              <a:t>Pascal</a:t>
            </a:r>
            <a:r>
              <a:rPr lang="ru-RU" dirty="0" smtClean="0"/>
              <a:t> и его широкие возможности;</a:t>
            </a:r>
            <a:endParaRPr lang="ru-RU" dirty="0" smtClean="0"/>
          </a:p>
          <a:p>
            <a:r>
              <a:rPr lang="ru-RU" dirty="0" smtClean="0"/>
              <a:t>изучить формулы для расчета шахматного рейтинга;</a:t>
            </a:r>
            <a:br>
              <a:rPr lang="ru-RU" dirty="0" smtClean="0"/>
            </a:br>
            <a:r>
              <a:rPr lang="ru-RU" dirty="0" smtClean="0"/>
              <a:t>разработать программу </a:t>
            </a:r>
            <a:r>
              <a:rPr lang="ru-RU" dirty="0" smtClean="0"/>
              <a:t> </a:t>
            </a:r>
            <a:r>
              <a:rPr lang="ru-RU" dirty="0" smtClean="0"/>
              <a:t>калькулятор для расчёта рейтинга ФШР;</a:t>
            </a:r>
          </a:p>
          <a:p>
            <a:r>
              <a:rPr lang="ru-RU" dirty="0" smtClean="0"/>
              <a:t>произвести отладку программы;</a:t>
            </a:r>
          </a:p>
          <a:p>
            <a:r>
              <a:rPr lang="ru-RU" dirty="0" smtClean="0"/>
              <a:t>рассчитать рейтинг шахматистов после прошедшего турнира.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r="3979" b="15045"/>
          <a:stretch>
            <a:fillRect/>
          </a:stretch>
        </p:blipFill>
        <p:spPr bwMode="auto">
          <a:xfrm>
            <a:off x="827584" y="2780928"/>
            <a:ext cx="3259411" cy="38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467544" y="260648"/>
            <a:ext cx="7239000" cy="876300"/>
          </a:xfrm>
        </p:spPr>
        <p:txBody>
          <a:bodyPr/>
          <a:lstStyle/>
          <a:p>
            <a:r>
              <a:rPr lang="ru-RU" dirty="0" smtClean="0"/>
              <a:t>Общий вид программы</a:t>
            </a:r>
            <a:endParaRPr lang="ru-RU" dirty="0"/>
          </a:p>
        </p:txBody>
      </p:sp>
      <p:pic>
        <p:nvPicPr>
          <p:cNvPr id="33796" name="Picture 4" descr="https://robotrackkursk.ru/wp-content/uploads/f/9/0/f9075775b4c7e28e73212437e5641dd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6858000" cy="5143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08912" cy="1340768"/>
          </a:xfrm>
        </p:spPr>
        <p:txBody>
          <a:bodyPr>
            <a:normAutofit/>
          </a:bodyPr>
          <a:lstStyle/>
          <a:p>
            <a:r>
              <a:rPr lang="ru-RU" sz="2700" dirty="0" smtClean="0"/>
              <a:t>Принцип расчёта шахматного рейтинга: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7" name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28925" t="30638" r="26446" b="9784"/>
          <a:stretch>
            <a:fillRect/>
          </a:stretch>
        </p:blipFill>
        <p:spPr bwMode="auto">
          <a:xfrm>
            <a:off x="0" y="794311"/>
            <a:ext cx="6012160" cy="56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211960" y="1628800"/>
            <a:ext cx="3816424" cy="5085184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Новый рейтинг рассчитывается по следующей формуле:</a:t>
            </a:r>
          </a:p>
          <a:p>
            <a:r>
              <a:rPr lang="ru-RU" dirty="0" err="1" smtClean="0"/>
              <a:t>Rнов</a:t>
            </a:r>
            <a:r>
              <a:rPr lang="ru-RU" dirty="0" smtClean="0"/>
              <a:t> = </a:t>
            </a:r>
            <a:r>
              <a:rPr lang="ru-RU" dirty="0" err="1" smtClean="0"/>
              <a:t>Rст</a:t>
            </a:r>
            <a:r>
              <a:rPr lang="ru-RU" dirty="0" smtClean="0"/>
              <a:t> + УДR * K                           </a:t>
            </a:r>
          </a:p>
          <a:p>
            <a:pPr>
              <a:buNone/>
            </a:pPr>
            <a:r>
              <a:rPr lang="ru-RU" dirty="0" smtClean="0"/>
              <a:t>где:</a:t>
            </a:r>
          </a:p>
          <a:p>
            <a:r>
              <a:rPr lang="ru-RU" dirty="0" smtClean="0"/>
              <a:t>УДR * K – изменение рейтинга шахматиста по результатам турнира</a:t>
            </a:r>
          </a:p>
          <a:p>
            <a:r>
              <a:rPr lang="ru-RU" dirty="0" smtClean="0"/>
              <a:t>УДR – сумма разностей для каждой игры</a:t>
            </a:r>
          </a:p>
          <a:p>
            <a:r>
              <a:rPr lang="ru-RU" dirty="0" smtClean="0"/>
              <a:t>К – коэффициент развития, он зависит от рейтинга игрока и вычисляется в соответствии с таблицей 2</a:t>
            </a:r>
          </a:p>
          <a:p>
            <a:r>
              <a:rPr lang="ru-RU" dirty="0" smtClean="0"/>
              <a:t>ДR = N - PD</a:t>
            </a:r>
          </a:p>
          <a:p>
            <a:r>
              <a:rPr lang="ru-RU" dirty="0" smtClean="0"/>
              <a:t>N – количество очков, набранных в партии (1, 0.5 или 0)</a:t>
            </a:r>
          </a:p>
          <a:p>
            <a:r>
              <a:rPr lang="ru-RU" dirty="0" smtClean="0"/>
              <a:t>PD – Вероятность выигрыша, она зависит от разницы рейтингов обоих игроков (В таблице – </a:t>
            </a:r>
            <a:r>
              <a:rPr lang="en-US" dirty="0" smtClean="0"/>
              <a:t>D)</a:t>
            </a:r>
            <a:r>
              <a:rPr lang="ru-RU" dirty="0" smtClean="0"/>
              <a:t> и вычисляется по таблице №1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26880" t="41103" r="51351" b="8149"/>
          <a:stretch>
            <a:fillRect/>
          </a:stretch>
        </p:blipFill>
        <p:spPr bwMode="auto">
          <a:xfrm>
            <a:off x="0" y="764704"/>
            <a:ext cx="4176464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42048" cy="732696"/>
          </a:xfrm>
        </p:spPr>
        <p:txBody>
          <a:bodyPr/>
          <a:lstStyle/>
          <a:p>
            <a:r>
              <a:rPr lang="ru-RU" dirty="0" smtClean="0"/>
              <a:t>Коэффициент развития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07904" y="1052736"/>
            <a:ext cx="3991344" cy="561662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Если в результате выступления игрока в турнире его рейтинг </a:t>
            </a:r>
            <a:r>
              <a:rPr lang="ru-RU" dirty="0" err="1" smtClean="0"/>
              <a:t>Rнов</a:t>
            </a:r>
            <a:r>
              <a:rPr lang="ru-RU" dirty="0" smtClean="0"/>
              <a:t> становится менее 1000, то он приравнивается к 1000. Если игрок не имеет рейтинга РШФ на начало соревнования, тогда его рейтинг приравнивается его рейтингу ФИДЕ, а если он не имеет рейтинга ФИДЕ, то его рейтинг равен 1000.</a:t>
            </a:r>
          </a:p>
          <a:p>
            <a:r>
              <a:rPr lang="ru-RU" dirty="0" smtClean="0"/>
              <a:t>Для расчета необходимы следующие вводные данные: это исходный рейтинг участника, результаты сыгранных партий с противниками и их рейтинги. </a:t>
            </a:r>
          </a:p>
          <a:p>
            <a:r>
              <a:rPr lang="ru-RU" dirty="0" smtClean="0"/>
              <a:t>Напишем листинг программы.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/>
          <a:lstStyle/>
          <a:p>
            <a:r>
              <a:rPr lang="ru-RU" dirty="0" smtClean="0"/>
              <a:t>Принципы Написания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7239000" cy="525898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Напишем программу - калькулятор на языке программирования</a:t>
            </a:r>
            <a:r>
              <a:rPr lang="ru-RU" b="1" dirty="0" smtClean="0"/>
              <a:t> </a:t>
            </a:r>
            <a:r>
              <a:rPr lang="ru-RU" dirty="0" err="1" smtClean="0"/>
              <a:t>Pascal</a:t>
            </a:r>
            <a:r>
              <a:rPr lang="ru-RU" dirty="0" smtClean="0"/>
              <a:t>. </a:t>
            </a:r>
          </a:p>
          <a:p>
            <a:r>
              <a:rPr lang="ru-RU" dirty="0" smtClean="0"/>
              <a:t>Таблицы реализуем с помощью алгоритма ветвления, в котором каждое ветвление будет соответствовать 1 строчке таблицы.</a:t>
            </a:r>
          </a:p>
          <a:p>
            <a:r>
              <a:rPr lang="ru-RU" dirty="0" smtClean="0"/>
              <a:t>Используем массив, в котором будем по циклу рассчитывать и записывать изменение рейтинга за каждую партию турнира. </a:t>
            </a:r>
          </a:p>
          <a:p>
            <a:r>
              <a:rPr lang="ru-RU" dirty="0" smtClean="0"/>
              <a:t> Также, добавим в программе строчки, которые будут менять значение </a:t>
            </a:r>
            <a:r>
              <a:rPr lang="en-US" dirty="0" smtClean="0"/>
              <a:t>PD</a:t>
            </a:r>
            <a:r>
              <a:rPr lang="ru-RU" dirty="0" smtClean="0"/>
              <a:t> (вероятности выигрыша) для игры с более сильным соперником. По умолчанию программа считает, что соперник слабее вас.</a:t>
            </a:r>
          </a:p>
          <a:p>
            <a:r>
              <a:rPr lang="ru-RU" dirty="0" smtClean="0"/>
              <a:t>Добавим строчку, которая меняет знак на положительный при ничьей с более сильным соперником.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166</TotalTime>
  <Words>980</Words>
  <Application>Microsoft Office PowerPoint</Application>
  <PresentationFormat>Экран (4:3)</PresentationFormat>
  <Paragraphs>96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Изящная</vt:lpstr>
      <vt:lpstr>КОНКУРС «СОВРЕМЕННАЯ ШКОЛА. ЭФФЕКТИВНЫЕ ПРАКТИКИ» «Программные разработки» </vt:lpstr>
      <vt:lpstr>Актуальность</vt:lpstr>
      <vt:lpstr>Проблема</vt:lpstr>
      <vt:lpstr>Предпосылки к разработке </vt:lpstr>
      <vt:lpstr>Цель и задачи</vt:lpstr>
      <vt:lpstr>Общий вид программы</vt:lpstr>
      <vt:lpstr>Принцип расчёта шахматного рейтинга: </vt:lpstr>
      <vt:lpstr>Коэффициент развития </vt:lpstr>
      <vt:lpstr>Принципы Написания </vt:lpstr>
      <vt:lpstr>Принципы Написания </vt:lpstr>
      <vt:lpstr>Пример работы программы</vt:lpstr>
      <vt:lpstr>Городские соревнования в 2023г.</vt:lpstr>
      <vt:lpstr>Итоговая турнирная таблица </vt:lpstr>
      <vt:lpstr>Итоги сыгранных партий конкретного игрока </vt:lpstr>
      <vt:lpstr>Пример работы программы -калькулятора</vt:lpstr>
      <vt:lpstr>Выводы</vt:lpstr>
      <vt:lpstr>Стрежнева Е.С. , педагог ДО, играющий тренер по шахматам со своими учениками на областных шахматных турнирах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Открытая межрегиональная инженерно-технологическая конференция «Наука. Смелость. Изобретения»  Секция «Программные разработки»</dc:title>
  <dc:creator>Наталья</dc:creator>
  <cp:lastModifiedBy>Наталья</cp:lastModifiedBy>
  <cp:revision>18</cp:revision>
  <dcterms:created xsi:type="dcterms:W3CDTF">2024-02-05T14:15:24Z</dcterms:created>
  <dcterms:modified xsi:type="dcterms:W3CDTF">2024-02-27T07:35:29Z</dcterms:modified>
</cp:coreProperties>
</file>