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8835-803C-48A8-AEFC-27576D347592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8C80-93AA-44A2-8898-6FA558692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4;&#1086;&#1105;\&#1091;&#1088;&#1086;&#1082;\AUTO.a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3117"/>
            <a:ext cx="4214842" cy="135732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МБОУ СОШ №98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7707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Роль тепловых двигателей в жизни человека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Москалёва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Ирина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Сергеевна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Г. Воронеж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AUTO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3345" y="1857364"/>
            <a:ext cx="8382059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:”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Роль тепловых двигателей в жизни человека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 шап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71678"/>
            <a:ext cx="8427461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5616624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   Рассчитайте</a:t>
            </a:r>
            <a:r>
              <a:rPr lang="ru-RU" dirty="0"/>
              <a:t>, </a:t>
            </a:r>
            <a:r>
              <a:rPr lang="ru-RU" dirty="0" smtClean="0"/>
              <a:t>какое количество </a:t>
            </a:r>
            <a:r>
              <a:rPr lang="ru-RU" dirty="0"/>
              <a:t>угля необходимо сжечь на Николаевской ТЭС, чтобы по телевизору мощностью 105 Вт можно было смотреть фильм продолжительностью 1 час? При КПД  ТЭС 35%?</a:t>
            </a:r>
          </a:p>
          <a:p>
            <a:endParaRPr lang="ru-RU" dirty="0"/>
          </a:p>
        </p:txBody>
      </p:sp>
      <p:pic>
        <p:nvPicPr>
          <p:cNvPr id="5" name="Рисунок 4" descr="Slav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0736" y="1916832"/>
            <a:ext cx="2835760" cy="4579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pic>
        <p:nvPicPr>
          <p:cNvPr id="11" name="Рисунок 10" descr="slavut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06" y="1783897"/>
            <a:ext cx="8887090" cy="5068235"/>
          </a:xfrm>
          <a:prstGeom prst="rect">
            <a:avLst/>
          </a:prstGeom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179512" y="1844824"/>
            <a:ext cx="753576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Рассчитайте расход  топлива  на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 км пути , при  средней скорости 60 км/ч и мощности 26 кВт, кпд мотора 30 % для отечественной марки автомобиля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lang="ru-RU" sz="3200" dirty="0" smtClean="0"/>
              <a:t>Лада Калина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она работает на бензине.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pic>
        <p:nvPicPr>
          <p:cNvPr id="4" name="Рисунок 3" descr="Таблиц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928802"/>
            <a:ext cx="5805986" cy="4786321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1844824"/>
            <a:ext cx="2820852" cy="4798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Рассчитайте расход  топлива  на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 км пути , при  средней скорости 60 км/ч и мощности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двигателя </a:t>
            </a:r>
            <a:r>
              <a:rPr lang="ru-RU" sz="3200" dirty="0" smtClean="0"/>
              <a:t>13.6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кВт, кпд мотора 32 % для отечественной марки автомобиля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lang="ru-RU" sz="3200" dirty="0" smtClean="0"/>
              <a:t>Лада Калина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",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</a:t>
            </a:r>
            <a:r>
              <a:rPr lang="ru-RU" sz="3200" dirty="0" smtClean="0"/>
              <a:t>двигатель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работает на </a:t>
            </a:r>
            <a:r>
              <a:rPr lang="ru-RU" sz="3200" dirty="0" err="1" smtClean="0"/>
              <a:t>пропан-бутановой</a:t>
            </a:r>
            <a:r>
              <a:rPr lang="ru-RU" sz="3200" dirty="0" smtClean="0"/>
              <a:t> смеси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«Закончи фразу»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3"/>
            <a:ext cx="8482862" cy="4786346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4000" dirty="0"/>
              <a:t>сегодня я узнал…</a:t>
            </a:r>
          </a:p>
          <a:p>
            <a:pPr lvl="0">
              <a:buNone/>
            </a:pPr>
            <a:r>
              <a:rPr lang="ru-RU" sz="4000" dirty="0"/>
              <a:t>было интересно…</a:t>
            </a:r>
          </a:p>
          <a:p>
            <a:pPr lvl="0">
              <a:buNone/>
            </a:pPr>
            <a:r>
              <a:rPr lang="ru-RU" sz="4000" dirty="0"/>
              <a:t>было трудно…</a:t>
            </a:r>
          </a:p>
          <a:p>
            <a:pPr lvl="0">
              <a:buNone/>
            </a:pPr>
            <a:r>
              <a:rPr lang="ru-RU" sz="4000" dirty="0"/>
              <a:t>я выполнял задания…</a:t>
            </a:r>
          </a:p>
          <a:p>
            <a:pPr lvl="0">
              <a:buNone/>
            </a:pPr>
            <a:r>
              <a:rPr lang="ru-RU" sz="4000" dirty="0"/>
              <a:t>я понял, что…</a:t>
            </a:r>
          </a:p>
          <a:p>
            <a:pPr lvl="0">
              <a:buNone/>
            </a:pPr>
            <a:r>
              <a:rPr lang="ru-RU" sz="4000" dirty="0"/>
              <a:t>теперь я могу…</a:t>
            </a:r>
          </a:p>
          <a:p>
            <a:pPr lvl="0">
              <a:buNone/>
            </a:pPr>
            <a:r>
              <a:rPr lang="ru-RU" sz="4000" dirty="0"/>
              <a:t>я почувствовал, что…</a:t>
            </a:r>
          </a:p>
          <a:p>
            <a:pPr lvl="0">
              <a:buNone/>
            </a:pPr>
            <a:r>
              <a:rPr lang="ru-RU" sz="4000" dirty="0"/>
              <a:t>я приобрел…</a:t>
            </a:r>
          </a:p>
          <a:p>
            <a:pPr lvl="0">
              <a:buNone/>
            </a:pPr>
            <a:r>
              <a:rPr lang="ru-RU" sz="4000" dirty="0"/>
              <a:t>я научился…</a:t>
            </a:r>
          </a:p>
          <a:p>
            <a:pPr lvl="0">
              <a:buNone/>
            </a:pPr>
            <a:r>
              <a:rPr lang="ru-RU" sz="4000" dirty="0"/>
              <a:t>у меня получилось …</a:t>
            </a:r>
          </a:p>
          <a:p>
            <a:pPr lvl="0">
              <a:buNone/>
            </a:pPr>
            <a:r>
              <a:rPr lang="ru-RU" sz="4000" dirty="0"/>
              <a:t>я смог…</a:t>
            </a:r>
          </a:p>
          <a:p>
            <a:pPr lvl="0">
              <a:buNone/>
            </a:pPr>
            <a:r>
              <a:rPr lang="ru-RU" sz="4000" dirty="0"/>
              <a:t>я попробую</a:t>
            </a:r>
          </a:p>
          <a:p>
            <a:endParaRPr lang="ru-RU" dirty="0"/>
          </a:p>
        </p:txBody>
      </p:sp>
      <p:pic>
        <p:nvPicPr>
          <p:cNvPr id="4" name="Рисунок 3" descr="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000240"/>
            <a:ext cx="5505442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Подготовить проект:</a:t>
            </a:r>
          </a:p>
          <a:p>
            <a:pPr>
              <a:buNone/>
            </a:pPr>
            <a:r>
              <a:rPr lang="ru-RU" b="1" dirty="0" smtClean="0"/>
              <a:t>Вариант №1</a:t>
            </a:r>
            <a:r>
              <a:rPr lang="ru-RU" dirty="0" smtClean="0"/>
              <a:t>: " Экологическая ситуация в моём городе";</a:t>
            </a:r>
          </a:p>
          <a:p>
            <a:pPr>
              <a:buNone/>
            </a:pPr>
            <a:r>
              <a:rPr lang="ru-RU" b="1" dirty="0" smtClean="0"/>
              <a:t>Вариант №2</a:t>
            </a:r>
            <a:r>
              <a:rPr lang="ru-RU" dirty="0" smtClean="0"/>
              <a:t>:"Пути ликвидации экологических проблем связанных с применением тепловых двигателей в нашем городе".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3" descr="panoram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157192"/>
            <a:ext cx="8229600" cy="1573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222</Words>
  <Application>Microsoft Office PowerPoint</Application>
  <PresentationFormat>Экран (4:3)</PresentationFormat>
  <Paragraphs>32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МБОУ СОШ №98 </vt:lpstr>
      <vt:lpstr>Слайд 2</vt:lpstr>
      <vt:lpstr>Тема:” Роль тепловых двигателей в жизни человека”.</vt:lpstr>
      <vt:lpstr>Задача №1</vt:lpstr>
      <vt:lpstr>Задача №2</vt:lpstr>
      <vt:lpstr>Задача №3</vt:lpstr>
      <vt:lpstr>«Закончи фразу»</vt:lpstr>
      <vt:lpstr>Домашнее задание</vt:lpstr>
    </vt:vector>
  </TitlesOfParts>
  <Company>DPC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Москалев А.А.</dc:creator>
  <cp:lastModifiedBy>admin</cp:lastModifiedBy>
  <cp:revision>38</cp:revision>
  <dcterms:created xsi:type="dcterms:W3CDTF">2017-11-29T08:24:47Z</dcterms:created>
  <dcterms:modified xsi:type="dcterms:W3CDTF">2024-03-29T18:04:28Z</dcterms:modified>
</cp:coreProperties>
</file>