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6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&#1074;&#1080;&#1076;&#1077;&#1086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5773" y="927463"/>
            <a:ext cx="6541456" cy="3826032"/>
          </a:xfrm>
        </p:spPr>
        <p:txBody>
          <a:bodyPr>
            <a:noAutofit/>
          </a:bodyPr>
          <a:lstStyle/>
          <a:p>
            <a:pPr algn="r"/>
            <a:r>
              <a:rPr lang="ru-RU" sz="4800" b="1" dirty="0" smtClean="0"/>
              <a:t>Формирование  осознанного чтения и работа с информацией на уроке русского языка.</a:t>
            </a:r>
            <a:endParaRPr lang="ru-RU" sz="48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591109" y="4225834"/>
            <a:ext cx="243840" cy="39841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61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иде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55900" y="666750"/>
            <a:ext cx="7127875" cy="571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p68.ru/sites/default/files/imce-files/2020_1/aaqod3nzlx4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83019" y="808445"/>
            <a:ext cx="4752468" cy="292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top68.ru/sites/default/files/imce-files/2020_1/rkuvc4yvm6y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75528" y="3903008"/>
            <a:ext cx="4623843" cy="27721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11233" y="4415246"/>
            <a:ext cx="3944983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Анна Ефимовна почетный гражданин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г. Уварово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4876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РАСПРЕДЕЛИТЕ СОЮЗЫ ПО ГРУППАМ.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95005" y="1619794"/>
          <a:ext cx="8919030" cy="4820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9515"/>
                <a:gridCol w="4459515"/>
              </a:tblGrid>
              <a:tr h="2423161">
                <a:tc>
                  <a:txBody>
                    <a:bodyPr/>
                    <a:lstStyle/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2800" b="1" dirty="0" smtClean="0"/>
                        <a:t>СОЕДИНИТЕЛЬНЫЕ СОЮЗЫ</a:t>
                      </a:r>
                    </a:p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2800" b="1" dirty="0"/>
                        <a:t>	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/>
                        <a:t>ПРОТИВИТЕЛЬНЫЕ СОЮЗЫ</a:t>
                      </a:r>
                    </a:p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 smtClean="0"/>
                        <a:t> 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35">
                <a:tc>
                  <a:txBody>
                    <a:bodyPr/>
                    <a:lstStyle/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/>
                        <a:t>РАЗДЕЛИТЕЛЬНЫЕ СОЮЗЫ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/>
                        <a:t>ПОДЧИНИТЕЛЬНЫЕ СОЮЗЫ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07622" y="1449976"/>
          <a:ext cx="9157064" cy="5020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8532"/>
                <a:gridCol w="4578532"/>
              </a:tblGrid>
              <a:tr h="2298801">
                <a:tc>
                  <a:txBody>
                    <a:bodyPr/>
                    <a:lstStyle/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2800" b="1" dirty="0" smtClean="0"/>
                        <a:t>СОЕДИНИТЕЛЬНЫЕ СОЮЗЫ</a:t>
                      </a:r>
                    </a:p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2800" b="1" kern="1200" dirty="0" smtClean="0"/>
                        <a:t>и  </a:t>
                      </a:r>
                    </a:p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2800" b="1" kern="1200" dirty="0" smtClean="0"/>
                        <a:t>да(</a:t>
                      </a:r>
                      <a:r>
                        <a:rPr lang="ru-RU" sz="2800" b="1" kern="1200" dirty="0" err="1" smtClean="0"/>
                        <a:t>=и</a:t>
                      </a:r>
                      <a:r>
                        <a:rPr lang="ru-RU" sz="2800" b="1" kern="1200" dirty="0" smtClean="0"/>
                        <a:t>)   </a:t>
                      </a:r>
                    </a:p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2800" b="1" kern="1200" dirty="0" smtClean="0"/>
                        <a:t>не только…но и </a:t>
                      </a:r>
                      <a:r>
                        <a:rPr lang="ru-RU" sz="2800" b="1" dirty="0"/>
                        <a:t>	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/>
                        <a:t>ПРОТИВИТЕЛЬНЫЕ СОЮЗЫ</a:t>
                      </a:r>
                    </a:p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 smtClean="0"/>
                        <a:t>а</a:t>
                      </a:r>
                      <a:r>
                        <a:rPr lang="ru-RU" sz="2800" b="1" kern="1200" baseline="0" dirty="0" smtClean="0"/>
                        <a:t>                   </a:t>
                      </a:r>
                    </a:p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 smtClean="0"/>
                        <a:t>но         </a:t>
                      </a:r>
                    </a:p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 smtClean="0"/>
                        <a:t>да(</a:t>
                      </a:r>
                      <a:r>
                        <a:rPr lang="ru-RU" sz="2800" b="1" kern="1200" dirty="0" err="1" smtClean="0"/>
                        <a:t>=но</a:t>
                      </a:r>
                      <a:r>
                        <a:rPr lang="ru-RU" sz="2800" b="1" kern="1200" dirty="0" smtClean="0"/>
                        <a:t>) 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6132">
                <a:tc>
                  <a:txBody>
                    <a:bodyPr/>
                    <a:lstStyle/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/>
                        <a:t>РАЗДЕЛИТЕЛЬНЫЕ СОЮЗЫ     </a:t>
                      </a:r>
                    </a:p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 smtClean="0"/>
                        <a:t>или            </a:t>
                      </a:r>
                    </a:p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 smtClean="0"/>
                        <a:t>либо           </a:t>
                      </a:r>
                    </a:p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 smtClean="0"/>
                        <a:t>не то…не то </a:t>
                      </a:r>
                      <a:r>
                        <a:rPr lang="ru-RU" sz="2800" b="1" dirty="0" smtClean="0"/>
                        <a:t>                                          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/>
                        <a:t>ПОДЧИНИТЕЛЬНЫЕ СОЮЗЫ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 smtClean="0"/>
                        <a:t>потому что 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 smtClean="0"/>
                        <a:t>чтобы       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 smtClean="0"/>
                        <a:t>как будто        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58537" y="496389"/>
            <a:ext cx="10097589" cy="56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ЭТАЛОН.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661" y="338139"/>
            <a:ext cx="10515600" cy="8505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Правописание предлогов.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6616" y="2233750"/>
            <a:ext cx="10515600" cy="35554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В (</a:t>
            </a:r>
            <a:r>
              <a:rPr lang="ru-RU" sz="4000" b="1" dirty="0" err="1" smtClean="0">
                <a:solidFill>
                  <a:schemeClr val="tx1"/>
                </a:solidFill>
              </a:rPr>
              <a:t>течени</a:t>
            </a:r>
            <a:r>
              <a:rPr lang="ru-RU" sz="4000" b="1" dirty="0" smtClean="0">
                <a:solidFill>
                  <a:schemeClr val="tx1"/>
                </a:solidFill>
              </a:rPr>
              <a:t>…) реки              в (</a:t>
            </a:r>
            <a:r>
              <a:rPr lang="ru-RU" sz="4000" b="1" dirty="0" err="1" smtClean="0">
                <a:solidFill>
                  <a:schemeClr val="tx1"/>
                </a:solidFill>
              </a:rPr>
              <a:t>течени</a:t>
            </a:r>
            <a:r>
              <a:rPr lang="ru-RU" sz="4000" b="1" dirty="0" smtClean="0">
                <a:solidFill>
                  <a:schemeClr val="tx1"/>
                </a:solidFill>
              </a:rPr>
              <a:t>…) часа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В(</a:t>
            </a:r>
            <a:r>
              <a:rPr lang="ru-RU" sz="4000" b="1" dirty="0" err="1" smtClean="0">
                <a:solidFill>
                  <a:schemeClr val="tx1"/>
                </a:solidFill>
              </a:rPr>
              <a:t>следстви</a:t>
            </a:r>
            <a:r>
              <a:rPr lang="ru-RU" sz="4000" b="1" dirty="0" smtClean="0">
                <a:solidFill>
                  <a:schemeClr val="tx1"/>
                </a:solidFill>
              </a:rPr>
              <a:t>…) дождя        в(</a:t>
            </a:r>
            <a:r>
              <a:rPr lang="ru-RU" sz="4000" b="1" dirty="0" err="1" smtClean="0">
                <a:solidFill>
                  <a:schemeClr val="tx1"/>
                </a:solidFill>
              </a:rPr>
              <a:t>следстви</a:t>
            </a:r>
            <a:r>
              <a:rPr lang="ru-RU" sz="4000" b="1" dirty="0" smtClean="0">
                <a:solidFill>
                  <a:schemeClr val="tx1"/>
                </a:solidFill>
              </a:rPr>
              <a:t>…) по делу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Иметь в(виду)                    в(виду) </a:t>
            </a:r>
            <a:r>
              <a:rPr lang="ru-RU" sz="4000" b="1" dirty="0" smtClean="0">
                <a:solidFill>
                  <a:schemeClr val="tx1"/>
                </a:solidFill>
              </a:rPr>
              <a:t>неявки</a:t>
            </a:r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На(счёт) поездки               на(счёт) в банке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158" y="521019"/>
            <a:ext cx="10515600" cy="8505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7279" y="1658984"/>
            <a:ext cx="10410915" cy="1619793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Напишите творческую миниатюру объёмом не менее 70 слов. Подчеркните предлоги и союзы.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РЕФЛЕКСИЯ</a:t>
            </a:r>
            <a:endParaRPr lang="ru-RU" sz="4000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06287" y="2181282"/>
            <a:ext cx="6178731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/>
              <a:t>Я осознал…</a:t>
            </a:r>
            <a:endParaRPr lang="ru-RU" sz="4000" dirty="0" smtClean="0"/>
          </a:p>
          <a:p>
            <a:r>
              <a:rPr lang="ru-RU" sz="4000" b="1" dirty="0" smtClean="0"/>
              <a:t>Я исследовал…</a:t>
            </a:r>
            <a:endParaRPr lang="ru-RU" sz="4000" dirty="0" smtClean="0"/>
          </a:p>
          <a:p>
            <a:r>
              <a:rPr lang="ru-RU" sz="4000" b="1" dirty="0" smtClean="0"/>
              <a:t>Я обобщил…</a:t>
            </a:r>
            <a:endParaRPr lang="ru-RU" sz="4000" dirty="0" smtClean="0"/>
          </a:p>
          <a:p>
            <a:r>
              <a:rPr lang="ru-RU" sz="4000" b="1" dirty="0" smtClean="0"/>
              <a:t>Я получил…</a:t>
            </a:r>
            <a:endParaRPr lang="ru-RU" sz="4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131</Words>
  <Application>Microsoft Office PowerPoint</Application>
  <PresentationFormat>Произвольный</PresentationFormat>
  <Paragraphs>40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Формирование  осознанного чтения и работа с информацией на уроке русского языка.</vt:lpstr>
      <vt:lpstr>Слайд 2</vt:lpstr>
      <vt:lpstr>Слайд 3</vt:lpstr>
      <vt:lpstr>РАСПРЕДЕЛИТЕ СОЮЗЫ ПО ГРУППАМ.</vt:lpstr>
      <vt:lpstr>Слайд 5</vt:lpstr>
      <vt:lpstr>Правописание предлогов.</vt:lpstr>
      <vt:lpstr>Домашнее задание.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12</cp:revision>
  <dcterms:created xsi:type="dcterms:W3CDTF">2021-07-20T13:09:20Z</dcterms:created>
  <dcterms:modified xsi:type="dcterms:W3CDTF">2022-04-05T17:29:48Z</dcterms:modified>
</cp:coreProperties>
</file>