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8" r:id="rId4"/>
    <p:sldId id="277" r:id="rId5"/>
    <p:sldId id="278" r:id="rId6"/>
    <p:sldId id="257" r:id="rId7"/>
    <p:sldId id="282" r:id="rId8"/>
    <p:sldId id="280" r:id="rId9"/>
    <p:sldId id="281" r:id="rId10"/>
    <p:sldId id="284" r:id="rId11"/>
    <p:sldId id="286" r:id="rId12"/>
    <p:sldId id="285" r:id="rId13"/>
    <p:sldId id="283" r:id="rId14"/>
    <p:sldId id="289" r:id="rId15"/>
    <p:sldId id="287" r:id="rId16"/>
    <p:sldId id="288" r:id="rId17"/>
    <p:sldId id="320" r:id="rId18"/>
    <p:sldId id="279" r:id="rId19"/>
    <p:sldId id="292" r:id="rId20"/>
    <p:sldId id="265" r:id="rId21"/>
    <p:sldId id="290" r:id="rId22"/>
    <p:sldId id="293" r:id="rId23"/>
    <p:sldId id="291" r:id="rId24"/>
    <p:sldId id="298" r:id="rId25"/>
    <p:sldId id="295" r:id="rId26"/>
    <p:sldId id="296" r:id="rId27"/>
    <p:sldId id="299" r:id="rId28"/>
    <p:sldId id="318" r:id="rId29"/>
    <p:sldId id="302" r:id="rId30"/>
    <p:sldId id="306" r:id="rId31"/>
    <p:sldId id="312" r:id="rId32"/>
    <p:sldId id="315" r:id="rId33"/>
    <p:sldId id="314" r:id="rId34"/>
    <p:sldId id="305" r:id="rId35"/>
    <p:sldId id="308" r:id="rId36"/>
    <p:sldId id="309" r:id="rId37"/>
    <p:sldId id="310" r:id="rId38"/>
    <p:sldId id="313" r:id="rId39"/>
    <p:sldId id="311" r:id="rId40"/>
    <p:sldId id="317" r:id="rId41"/>
    <p:sldId id="316" r:id="rId42"/>
    <p:sldId id="319" r:id="rId43"/>
    <p:sldId id="294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5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C5A-E9B4-46CB-A01A-7B050102F7A8}" type="datetimeFigureOut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BD9E-177C-4B98-BD03-9FEF825EAE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C5A-E9B4-46CB-A01A-7B050102F7A8}" type="datetimeFigureOut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BD9E-177C-4B98-BD03-9FEF825EAE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C5A-E9B4-46CB-A01A-7B050102F7A8}" type="datetimeFigureOut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BD9E-177C-4B98-BD03-9FEF825EAE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C5A-E9B4-46CB-A01A-7B050102F7A8}" type="datetimeFigureOut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BD9E-177C-4B98-BD03-9FEF825EAE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C5A-E9B4-46CB-A01A-7B050102F7A8}" type="datetimeFigureOut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BD9E-177C-4B98-BD03-9FEF825EAE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C5A-E9B4-46CB-A01A-7B050102F7A8}" type="datetimeFigureOut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BD9E-177C-4B98-BD03-9FEF825EAE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C5A-E9B4-46CB-A01A-7B050102F7A8}" type="datetimeFigureOut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BD9E-177C-4B98-BD03-9FEF825EAE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C5A-E9B4-46CB-A01A-7B050102F7A8}" type="datetimeFigureOut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BD9E-177C-4B98-BD03-9FEF825EAE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C5A-E9B4-46CB-A01A-7B050102F7A8}" type="datetimeFigureOut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BD9E-177C-4B98-BD03-9FEF825EAE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C5A-E9B4-46CB-A01A-7B050102F7A8}" type="datetimeFigureOut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BD9E-177C-4B98-BD03-9FEF825EAE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FC5A-E9B4-46CB-A01A-7B050102F7A8}" type="datetimeFigureOut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8BD9E-177C-4B98-BD03-9FEF825EAE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2FC5A-E9B4-46CB-A01A-7B050102F7A8}" type="datetimeFigureOut">
              <a:rPr lang="ru-RU" smtClean="0"/>
              <a:pPr/>
              <a:t>15.12.2017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8BD9E-177C-4B98-BD03-9FEF825EAE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Москва.jpg"/>
          <p:cNvPicPr>
            <a:picLocks noChangeAspect="1"/>
          </p:cNvPicPr>
          <p:nvPr/>
        </p:nvPicPr>
        <p:blipFill>
          <a:blip r:embed="rId2">
            <a:lum contrast="20000"/>
          </a:blip>
          <a:srcRect t="12244"/>
          <a:stretch>
            <a:fillRect/>
          </a:stretch>
        </p:blipFill>
        <p:spPr bwMode="auto">
          <a:xfrm>
            <a:off x="107504" y="332656"/>
            <a:ext cx="8873329" cy="595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39"/>
            <a:ext cx="8942561" cy="5961095"/>
          </a:xfrm>
        </p:spPr>
      </p:pic>
    </p:spTree>
    <p:extLst>
      <p:ext uri="{BB962C8B-B14F-4D97-AF65-F5344CB8AC3E}">
        <p14:creationId xmlns:p14="http://schemas.microsoft.com/office/powerpoint/2010/main" val="88251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12968" cy="6534726"/>
          </a:xfrm>
        </p:spPr>
      </p:pic>
    </p:spTree>
    <p:extLst>
      <p:ext uri="{BB962C8B-B14F-4D97-AF65-F5344CB8AC3E}">
        <p14:creationId xmlns:p14="http://schemas.microsoft.com/office/powerpoint/2010/main" val="335407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1"/>
          <a:stretch/>
        </p:blipFill>
        <p:spPr>
          <a:xfrm>
            <a:off x="26639" y="116632"/>
            <a:ext cx="9210632" cy="5472608"/>
          </a:xfrm>
        </p:spPr>
      </p:pic>
    </p:spTree>
    <p:extLst>
      <p:ext uri="{BB962C8B-B14F-4D97-AF65-F5344CB8AC3E}">
        <p14:creationId xmlns:p14="http://schemas.microsoft.com/office/powerpoint/2010/main" val="381510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378997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ocuments\Для Ларисы\Чалтырь 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83352" cy="592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97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4509120"/>
            <a:ext cx="6912768" cy="2100848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По  указу императрицы Екатерины II армянам отводилось 86 тыс. десятин земли рядом с крепостью Святого Дмитрия Ростовского, разрешалось основать один город (Нахичевань) и пять селений (Чалтырь, Крым, Большие Салы, Малые Салы,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</a:rPr>
              <a:t>Несветай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). </a:t>
            </a:r>
            <a:b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3010" name="Picture 2" descr="http://www.chaltlib.ru/images/00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2089"/>
            <a:ext cx="3672408" cy="4553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2" name="Picture 4" descr="http://www.chaltlib.ru/images/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5609" y="279636"/>
            <a:ext cx="4562479" cy="3869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338413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5" descr="I:\100_1006.JPG"/>
          <p:cNvPicPr>
            <a:picLocks noChangeAspect="1" noChangeArrowheads="1"/>
          </p:cNvPicPr>
          <p:nvPr/>
        </p:nvPicPr>
        <p:blipFill>
          <a:blip r:embed="rId2" cstate="print"/>
          <a:srcRect l="9211" b="15789"/>
          <a:stretch>
            <a:fillRect/>
          </a:stretch>
        </p:blipFill>
        <p:spPr bwMode="auto">
          <a:xfrm>
            <a:off x="3491880" y="3050968"/>
            <a:ext cx="5472608" cy="380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77072"/>
            <a:ext cx="3168352" cy="2376264"/>
          </a:xfrm>
        </p:spPr>
        <p:txBody>
          <a:bodyPr>
            <a:noAutofit/>
          </a:bodyPr>
          <a:lstStyle/>
          <a:p>
            <a:r>
              <a:rPr lang="ru-RU" sz="1800" dirty="0" smtClean="0"/>
              <a:t> </a:t>
            </a:r>
            <a:r>
              <a:rPr lang="ru-RU" sz="1800" dirty="0" smtClean="0">
                <a:solidFill>
                  <a:srgbClr val="006600"/>
                </a:solidFill>
              </a:rPr>
              <a:t>Умер также и предводитель крымских армян Архимандрит </a:t>
            </a:r>
            <a:br>
              <a:rPr lang="ru-RU" sz="1800" dirty="0" smtClean="0">
                <a:solidFill>
                  <a:srgbClr val="006600"/>
                </a:solidFill>
              </a:rPr>
            </a:br>
            <a:r>
              <a:rPr lang="ru-RU" sz="1800" dirty="0" err="1" smtClean="0">
                <a:solidFill>
                  <a:srgbClr val="006600"/>
                </a:solidFill>
              </a:rPr>
              <a:t>Петрос</a:t>
            </a:r>
            <a:r>
              <a:rPr lang="ru-RU" sz="1800" dirty="0" smtClean="0">
                <a:solidFill>
                  <a:srgbClr val="006600"/>
                </a:solidFill>
              </a:rPr>
              <a:t> Маркосян. </a:t>
            </a:r>
            <a:br>
              <a:rPr lang="ru-RU" sz="1800" dirty="0" smtClean="0">
                <a:solidFill>
                  <a:srgbClr val="006600"/>
                </a:solidFill>
              </a:rPr>
            </a:br>
            <a:r>
              <a:rPr lang="ru-RU" sz="1800" dirty="0" smtClean="0">
                <a:solidFill>
                  <a:srgbClr val="006600"/>
                </a:solidFill>
              </a:rPr>
              <a:t>С </a:t>
            </a:r>
            <a:r>
              <a:rPr lang="ru-RU" sz="1800" dirty="0">
                <a:solidFill>
                  <a:srgbClr val="006600"/>
                </a:solidFill>
              </a:rPr>
              <a:t>К</a:t>
            </a:r>
            <a:r>
              <a:rPr lang="ru-RU" sz="1800" dirty="0" smtClean="0">
                <a:solidFill>
                  <a:srgbClr val="006600"/>
                </a:solidFill>
              </a:rPr>
              <a:t>рыма выехало </a:t>
            </a:r>
            <a:br>
              <a:rPr lang="ru-RU" sz="1800" dirty="0" smtClean="0">
                <a:solidFill>
                  <a:srgbClr val="006600"/>
                </a:solidFill>
              </a:rPr>
            </a:br>
            <a:r>
              <a:rPr lang="ru-RU" sz="1800" dirty="0" smtClean="0">
                <a:solidFill>
                  <a:srgbClr val="006600"/>
                </a:solidFill>
              </a:rPr>
              <a:t>12598 армян, </a:t>
            </a:r>
            <a:br>
              <a:rPr lang="ru-RU" sz="1800" dirty="0" smtClean="0">
                <a:solidFill>
                  <a:srgbClr val="006600"/>
                </a:solidFill>
              </a:rPr>
            </a:br>
            <a:r>
              <a:rPr lang="ru-RU" sz="1800" dirty="0" smtClean="0">
                <a:solidFill>
                  <a:srgbClr val="006600"/>
                </a:solidFill>
              </a:rPr>
              <a:t>1/3 из которых</a:t>
            </a:r>
            <a:br>
              <a:rPr lang="ru-RU" sz="1800" dirty="0" smtClean="0">
                <a:solidFill>
                  <a:srgbClr val="006600"/>
                </a:solidFill>
              </a:rPr>
            </a:br>
            <a:r>
              <a:rPr lang="ru-RU" sz="1800" dirty="0" smtClean="0">
                <a:solidFill>
                  <a:srgbClr val="006600"/>
                </a:solidFill>
              </a:rPr>
              <a:t> не дошла до места.</a:t>
            </a:r>
            <a:endParaRPr lang="ru-RU" sz="1800" dirty="0">
              <a:solidFill>
                <a:srgbClr val="006600"/>
              </a:solidFill>
            </a:endParaRPr>
          </a:p>
        </p:txBody>
      </p:sp>
      <p:pic>
        <p:nvPicPr>
          <p:cNvPr id="68612" name="Picture 4" descr="I:\100_1005.JPG"/>
          <p:cNvPicPr>
            <a:picLocks noChangeAspect="1" noChangeArrowheads="1"/>
          </p:cNvPicPr>
          <p:nvPr/>
        </p:nvPicPr>
        <p:blipFill>
          <a:blip r:embed="rId3" cstate="print"/>
          <a:srcRect r="8253" b="20486"/>
          <a:stretch>
            <a:fillRect/>
          </a:stretch>
        </p:blipFill>
        <p:spPr bwMode="auto">
          <a:xfrm>
            <a:off x="107504" y="116632"/>
            <a:ext cx="5328592" cy="346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364088" y="260648"/>
            <a:ext cx="28803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Переселение армян осуществлялось в несколько партий под командованием донских казаков. Голод, холод, различные заболевания унесли многие жизни армян, в основном стариков и детей.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600206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hobbit\Мои документы\Мои рисунки\гимн район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728" y="764705"/>
            <a:ext cx="4320480" cy="589025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611560" y="274638"/>
            <a:ext cx="7618040" cy="8509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Герб </a:t>
            </a:r>
            <a:r>
              <a:rPr lang="ru-RU" b="1" dirty="0" err="1" smtClean="0">
                <a:solidFill>
                  <a:srgbClr val="FF0000"/>
                </a:solidFill>
              </a:rPr>
              <a:t>Мясниковского</a:t>
            </a:r>
            <a:r>
              <a:rPr lang="ru-RU" b="1" dirty="0" smtClean="0">
                <a:solidFill>
                  <a:srgbClr val="FF0000"/>
                </a:solidFill>
              </a:rPr>
              <a:t> района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0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1\Documents\Для Ларисы\Чалтырь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6"/>
          <a:stretch/>
        </p:blipFill>
        <p:spPr bwMode="auto">
          <a:xfrm>
            <a:off x="22693" y="23919"/>
            <a:ext cx="8992363" cy="633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70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657870" cy="5760640"/>
          </a:xfrm>
        </p:spPr>
      </p:pic>
    </p:spTree>
    <p:extLst>
      <p:ext uri="{BB962C8B-B14F-4D97-AF65-F5344CB8AC3E}">
        <p14:creationId xmlns:p14="http://schemas.microsoft.com/office/powerpoint/2010/main" val="20386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Documents and Settings\hobbit\Мои документы\Мои рисунки\карта мира 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130" cy="6572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hobbit\Мои документы\чалтырь\0000126207-preview.jpg"/>
          <p:cNvPicPr>
            <a:picLocks noChangeAspect="1" noChangeArrowheads="1"/>
          </p:cNvPicPr>
          <p:nvPr/>
        </p:nvPicPr>
        <p:blipFill>
          <a:blip r:embed="rId2"/>
          <a:srcRect l="1424" t="4841" r="3164" b="11716"/>
          <a:stretch>
            <a:fillRect/>
          </a:stretch>
        </p:blipFill>
        <p:spPr bwMode="auto">
          <a:xfrm>
            <a:off x="0" y="171661"/>
            <a:ext cx="9093700" cy="5971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828830" cy="4968552"/>
          </a:xfrm>
        </p:spPr>
      </p:pic>
    </p:spTree>
    <p:extLst>
      <p:ext uri="{BB962C8B-B14F-4D97-AF65-F5344CB8AC3E}">
        <p14:creationId xmlns:p14="http://schemas.microsoft.com/office/powerpoint/2010/main" val="56928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6"/>
          <a:stretch/>
        </p:blipFill>
        <p:spPr>
          <a:xfrm>
            <a:off x="107503" y="116632"/>
            <a:ext cx="8859547" cy="5328592"/>
          </a:xfrm>
        </p:spPr>
      </p:pic>
    </p:spTree>
    <p:extLst>
      <p:ext uri="{BB962C8B-B14F-4D97-AF65-F5344CB8AC3E}">
        <p14:creationId xmlns:p14="http://schemas.microsoft.com/office/powerpoint/2010/main" val="208037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6" y="260648"/>
            <a:ext cx="8825807" cy="4968552"/>
          </a:xfrm>
        </p:spPr>
      </p:pic>
    </p:spTree>
    <p:extLst>
      <p:ext uri="{BB962C8B-B14F-4D97-AF65-F5344CB8AC3E}">
        <p14:creationId xmlns:p14="http://schemas.microsoft.com/office/powerpoint/2010/main" val="143581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08912" cy="6567130"/>
          </a:xfrm>
        </p:spPr>
      </p:pic>
    </p:spTree>
    <p:extLst>
      <p:ext uri="{BB962C8B-B14F-4D97-AF65-F5344CB8AC3E}">
        <p14:creationId xmlns:p14="http://schemas.microsoft.com/office/powerpoint/2010/main" val="88189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1\Pictures\Конкурсы здоровое питание\Новая папка\DSCN00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630"/>
            <a:ext cx="8708785" cy="653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87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8"/>
          <a:stretch/>
        </p:blipFill>
        <p:spPr>
          <a:xfrm>
            <a:off x="179512" y="14054"/>
            <a:ext cx="6216197" cy="3342937"/>
          </a:xfrm>
        </p:spPr>
      </p:pic>
      <p:pic>
        <p:nvPicPr>
          <p:cNvPr id="9" name="Picture 2" descr="D:\Фото Бабахян\DSCN12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" t="9731" b="7096"/>
          <a:stretch/>
        </p:blipFill>
        <p:spPr bwMode="auto">
          <a:xfrm>
            <a:off x="2267744" y="2328375"/>
            <a:ext cx="6733992" cy="444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49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972360" cy="6192688"/>
          </a:xfrm>
        </p:spPr>
      </p:pic>
    </p:spTree>
    <p:extLst>
      <p:ext uri="{BB962C8B-B14F-4D97-AF65-F5344CB8AC3E}">
        <p14:creationId xmlns:p14="http://schemas.microsoft.com/office/powerpoint/2010/main" val="176584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618224" cy="5544616"/>
          </a:xfrm>
        </p:spPr>
      </p:pic>
    </p:spTree>
    <p:extLst>
      <p:ext uri="{BB962C8B-B14F-4D97-AF65-F5344CB8AC3E}">
        <p14:creationId xmlns:p14="http://schemas.microsoft.com/office/powerpoint/2010/main" val="350465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RMENIA\Рабочий стол\Армения\3713b152f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515331" y="0"/>
            <a:ext cx="11445313" cy="74966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786058"/>
            <a:ext cx="8715404" cy="371477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500230" y="0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Армения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68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con.s.photosight.ru/img/6/ceb/3501569_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72" y="-35754"/>
            <a:ext cx="9191672" cy="68937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915276" cy="5616624"/>
          </a:xfrm>
        </p:spPr>
      </p:pic>
    </p:spTree>
    <p:extLst>
      <p:ext uri="{BB962C8B-B14F-4D97-AF65-F5344CB8AC3E}">
        <p14:creationId xmlns:p14="http://schemas.microsoft.com/office/powerpoint/2010/main" val="152407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r="2880"/>
          <a:stretch/>
        </p:blipFill>
        <p:spPr>
          <a:xfrm>
            <a:off x="0" y="116632"/>
            <a:ext cx="9077108" cy="640871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41805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Гора Арарат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0"/>
          </a:xfrm>
        </p:spPr>
      </p:pic>
    </p:spTree>
    <p:extLst>
      <p:ext uri="{BB962C8B-B14F-4D97-AF65-F5344CB8AC3E}">
        <p14:creationId xmlns:p14="http://schemas.microsoft.com/office/powerpoint/2010/main" val="246161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532948" cy="5688632"/>
          </a:xfrm>
        </p:spPr>
      </p:pic>
    </p:spTree>
    <p:extLst>
      <p:ext uri="{BB962C8B-B14F-4D97-AF65-F5344CB8AC3E}">
        <p14:creationId xmlns:p14="http://schemas.microsoft.com/office/powerpoint/2010/main" val="4802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" y="44624"/>
            <a:ext cx="9000985" cy="6750739"/>
          </a:xfrm>
        </p:spPr>
      </p:pic>
    </p:spTree>
    <p:extLst>
      <p:ext uri="{BB962C8B-B14F-4D97-AF65-F5344CB8AC3E}">
        <p14:creationId xmlns:p14="http://schemas.microsoft.com/office/powerpoint/2010/main" val="100793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928992" cy="6696744"/>
          </a:xfrm>
        </p:spPr>
      </p:pic>
    </p:spTree>
    <p:extLst>
      <p:ext uri="{BB962C8B-B14F-4D97-AF65-F5344CB8AC3E}">
        <p14:creationId xmlns:p14="http://schemas.microsoft.com/office/powerpoint/2010/main" val="301244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" y="44624"/>
            <a:ext cx="9057960" cy="6048672"/>
          </a:xfrm>
        </p:spPr>
      </p:pic>
    </p:spTree>
    <p:extLst>
      <p:ext uri="{BB962C8B-B14F-4D97-AF65-F5344CB8AC3E}">
        <p14:creationId xmlns:p14="http://schemas.microsoft.com/office/powerpoint/2010/main" val="268387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8880549" cy="6120680"/>
          </a:xfrm>
        </p:spPr>
      </p:pic>
    </p:spTree>
    <p:extLst>
      <p:ext uri="{BB962C8B-B14F-4D97-AF65-F5344CB8AC3E}">
        <p14:creationId xmlns:p14="http://schemas.microsoft.com/office/powerpoint/2010/main" val="107917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/>
          <a:stretch/>
        </p:blipFill>
        <p:spPr>
          <a:xfrm>
            <a:off x="1" y="260648"/>
            <a:ext cx="8994214" cy="5835436"/>
          </a:xfrm>
        </p:spPr>
      </p:pic>
    </p:spTree>
    <p:extLst>
      <p:ext uri="{BB962C8B-B14F-4D97-AF65-F5344CB8AC3E}">
        <p14:creationId xmlns:p14="http://schemas.microsoft.com/office/powerpoint/2010/main" val="386941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6976" cy="4968552"/>
          </a:xfrm>
        </p:spPr>
      </p:pic>
    </p:spTree>
    <p:extLst>
      <p:ext uri="{BB962C8B-B14F-4D97-AF65-F5344CB8AC3E}">
        <p14:creationId xmlns:p14="http://schemas.microsoft.com/office/powerpoint/2010/main" val="157343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ocuments\Для Ларисы\ночь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9"/>
          <a:stretch/>
        </p:blipFill>
        <p:spPr bwMode="auto">
          <a:xfrm>
            <a:off x="23668" y="116632"/>
            <a:ext cx="9120332" cy="614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0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663755" cy="6618663"/>
          </a:xfrm>
        </p:spPr>
      </p:pic>
    </p:spTree>
    <p:extLst>
      <p:ext uri="{BB962C8B-B14F-4D97-AF65-F5344CB8AC3E}">
        <p14:creationId xmlns:p14="http://schemas.microsoft.com/office/powerpoint/2010/main" val="239261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87464" cy="5976664"/>
          </a:xfrm>
        </p:spPr>
      </p:pic>
    </p:spTree>
    <p:extLst>
      <p:ext uri="{BB962C8B-B14F-4D97-AF65-F5344CB8AC3E}">
        <p14:creationId xmlns:p14="http://schemas.microsoft.com/office/powerpoint/2010/main" val="222626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0"/>
            <a:ext cx="6059016" cy="857232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Армянский </a:t>
            </a:r>
            <a:r>
              <a:rPr lang="ru-RU" sz="3600" b="1" dirty="0" err="1" smtClean="0"/>
              <a:t>дудук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23566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                    </a:t>
            </a:r>
            <a:r>
              <a:rPr lang="ru-RU" dirty="0" err="1" smtClean="0">
                <a:solidFill>
                  <a:schemeClr val="bg1"/>
                </a:solidFill>
              </a:rPr>
              <a:t>Дживан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Гаспарян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настя\Desktop\djyv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9684"/>
            <a:ext cx="2484432" cy="3448974"/>
          </a:xfrm>
          <a:prstGeom prst="rect">
            <a:avLst/>
          </a:prstGeom>
          <a:noFill/>
        </p:spPr>
      </p:pic>
      <p:pic>
        <p:nvPicPr>
          <p:cNvPr id="1027" name="Picture 3" descr="C:\Users\настя\Desktop\0006a7t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692696"/>
            <a:ext cx="1604966" cy="2840648"/>
          </a:xfrm>
          <a:prstGeom prst="rect">
            <a:avLst/>
          </a:prstGeom>
          <a:noFill/>
        </p:spPr>
      </p:pic>
      <p:pic>
        <p:nvPicPr>
          <p:cNvPr id="1028" name="Picture 4" descr="C:\Users\настя\Desktop\img355_134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14752"/>
            <a:ext cx="3888971" cy="2916729"/>
          </a:xfrm>
          <a:prstGeom prst="rect">
            <a:avLst/>
          </a:prstGeom>
          <a:noFill/>
        </p:spPr>
      </p:pic>
      <p:pic>
        <p:nvPicPr>
          <p:cNvPr id="1029" name="Picture 5" descr="C:\Users\настя\Desktop\g_image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786190"/>
            <a:ext cx="3899113" cy="2667146"/>
          </a:xfrm>
          <a:prstGeom prst="rect">
            <a:avLst/>
          </a:prstGeom>
          <a:noFill/>
        </p:spPr>
      </p:pic>
      <p:pic>
        <p:nvPicPr>
          <p:cNvPr id="1030" name="Picture 6" descr="C:\Users\настя\Desktop\apricot_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725032"/>
            <a:ext cx="3738876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470275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16632"/>
            <a:ext cx="3853662" cy="93610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Музыкальные инструменты донских армян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ц\Documents\ФОТО АРМЯНЕ\22774944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38424"/>
            <a:ext cx="4141694" cy="55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ц\Documents\ФОТО АРМЯНЕ\fi22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16632"/>
            <a:ext cx="4857784" cy="3643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4077072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6600"/>
                </a:solidFill>
              </a:rPr>
              <a:t>ЧАЛТЫРСКИЕ </a:t>
            </a:r>
          </a:p>
          <a:p>
            <a:r>
              <a:rPr lang="ru-RU" sz="2800" b="1" i="1" dirty="0" smtClean="0">
                <a:solidFill>
                  <a:srgbClr val="006600"/>
                </a:solidFill>
              </a:rPr>
              <a:t>                 ЗУРНАЧИ</a:t>
            </a:r>
            <a:endParaRPr lang="ru-RU" sz="2800" b="1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89781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1\Documents\Для Ларисы\лето 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2"/>
          <a:stretch/>
        </p:blipFill>
        <p:spPr bwMode="auto">
          <a:xfrm>
            <a:off x="62348" y="116632"/>
            <a:ext cx="908165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25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con.s.photosight.ru/img/7/e46/3003213_large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3910"/>
            <a:ext cx="9144000" cy="59047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\Documents\Для Ларисы\родина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7138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85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Содержимое 9" descr="15405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976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77318" cy="1295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28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46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Содержимое 3" descr="пшеничная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463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294497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97</Words>
  <Application>Microsoft Office PowerPoint</Application>
  <PresentationFormat>Экран (4:3)</PresentationFormat>
  <Paragraphs>12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  указу императрицы Екатерины II армянам отводилось 86 тыс. десятин земли рядом с крепостью Святого Дмитрия Ростовского, разрешалось основать один город (Нахичевань) и пять селений (Чалтырь, Крым, Большие Салы, Малые Салы, Несветай).  </vt:lpstr>
      <vt:lpstr> Умер также и предводитель крымских армян Архимандрит  Петрос Маркосян.  С Крыма выехало  12598 армян,  1/3 из которых  не дошла до места.</vt:lpstr>
      <vt:lpstr>Герб Мясниковского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Армения</vt:lpstr>
      <vt:lpstr>Презентация PowerPoint</vt:lpstr>
      <vt:lpstr>Гора Арарат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Армянский дудук</vt:lpstr>
      <vt:lpstr>Музыкальные инструменты донских армян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Ласточка</dc:creator>
  <cp:lastModifiedBy>1</cp:lastModifiedBy>
  <cp:revision>39</cp:revision>
  <dcterms:created xsi:type="dcterms:W3CDTF">2013-12-03T05:22:53Z</dcterms:created>
  <dcterms:modified xsi:type="dcterms:W3CDTF">2017-12-15T05:44:09Z</dcterms:modified>
</cp:coreProperties>
</file>