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edu.skysmart.ru/homework/new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2286000" y="785794"/>
            <a:ext cx="6172200" cy="300039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интерактивной рабочей тетради  </a:t>
            </a:r>
            <a:r>
              <a:rPr lang="en-US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skysmart</a:t>
            </a:r>
            <a:r>
              <a:rPr lang="ru-RU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при обучении английскому языку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3643306" y="5003322"/>
            <a:ext cx="4814894" cy="1371600"/>
          </a:xfrm>
        </p:spPr>
        <p:txBody>
          <a:bodyPr>
            <a:normAutofit lnSpcReduction="10000"/>
          </a:bodyPr>
          <a:lstStyle/>
          <a:p>
            <a:pPr algn="r"/>
            <a:r>
              <a:rPr lang="ru-RU" dirty="0" smtClean="0"/>
              <a:t>М.Н.Верещагина</a:t>
            </a:r>
          </a:p>
          <a:p>
            <a:pPr algn="r"/>
            <a:r>
              <a:rPr lang="ru-RU" dirty="0" smtClean="0"/>
              <a:t>Учитель английского языка </a:t>
            </a:r>
          </a:p>
          <a:p>
            <a:pPr algn="r"/>
            <a:r>
              <a:rPr lang="ru-RU" dirty="0" smtClean="0"/>
              <a:t>МБОУ «СОШ №13»</a:t>
            </a:r>
          </a:p>
          <a:p>
            <a:pPr algn="r"/>
            <a:r>
              <a:rPr lang="ru-RU" dirty="0" err="1" smtClean="0"/>
              <a:t>г.Усолье-Сибирское</a:t>
            </a:r>
            <a:endParaRPr lang="ru-RU" dirty="0"/>
          </a:p>
        </p:txBody>
      </p:sp>
      <p:pic>
        <p:nvPicPr>
          <p:cNvPr id="7" name="Picture 2" descr="https://skysmart.ru/distant/guide/images/tild3938-3863-4534-a264-306532623038__logo-for-mobi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45029" y="398332"/>
            <a:ext cx="7813251" cy="76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s://skysmart.ru/distant/guide/images/tild3938-3863-4534-a264-306532623038__logo-for-mobil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42910" y="357166"/>
            <a:ext cx="7467600" cy="108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42910" y="2143116"/>
            <a:ext cx="750099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Интерактивная тетрадь</a:t>
            </a:r>
            <a:r>
              <a:rPr lang="en-US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4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Skysmart</a:t>
            </a:r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это  альтернатива тетрадям на печатной основе по различным предметам</a:t>
            </a:r>
          </a:p>
          <a:p>
            <a:pPr algn="ctr"/>
            <a:endParaRPr lang="ru-R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467600" cy="1500198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использования интерактивной тетради </a:t>
            </a:r>
            <a:r>
              <a:rPr lang="en-US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Skysmart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endParaRPr lang="ru-RU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Автоматизация рутинных процедур проверки;</a:t>
            </a:r>
            <a:endParaRPr lang="en-US" sz="2800" dirty="0" smtClean="0"/>
          </a:p>
          <a:p>
            <a:pPr>
              <a:buFontTx/>
              <a:buChar char="-"/>
            </a:pPr>
            <a:r>
              <a:rPr lang="ru-RU" sz="2800" dirty="0" smtClean="0"/>
              <a:t>совместимость заданий с различными УМК</a:t>
            </a:r>
          </a:p>
          <a:p>
            <a:pPr>
              <a:buFontTx/>
              <a:buChar char="-"/>
            </a:pPr>
            <a:r>
              <a:rPr lang="ru-RU" sz="2800" dirty="0" smtClean="0"/>
              <a:t>экономия времени учителя</a:t>
            </a:r>
          </a:p>
          <a:p>
            <a:pPr>
              <a:buFontTx/>
              <a:buChar char="-"/>
            </a:pPr>
            <a:r>
              <a:rPr lang="ru-RU" sz="2800" dirty="0" smtClean="0"/>
              <a:t>доступность для учителей и учащихся </a:t>
            </a:r>
          </a:p>
          <a:p>
            <a:pPr marL="0" indent="0">
              <a:buNone/>
            </a:pPr>
            <a:r>
              <a:rPr lang="ru-RU" sz="2800" dirty="0" smtClean="0"/>
              <a:t>- наличие заданий с развернутым ответом</a:t>
            </a:r>
          </a:p>
          <a:p>
            <a:endParaRPr lang="ru-RU" sz="3200" dirty="0"/>
          </a:p>
        </p:txBody>
      </p:sp>
      <p:pic>
        <p:nvPicPr>
          <p:cNvPr id="4" name="Picture 2" descr="https://skysmart.ru/distant/guide/images/tild3938-3863-4534-a264-306532623038__logo-for-mobil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1285852" y="5715016"/>
            <a:ext cx="5429288" cy="80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en-US" dirty="0" smtClean="0">
                <a:hlinkClick r:id="rId2"/>
              </a:rPr>
              <a:t>https</a:t>
            </a:r>
            <a:r>
              <a:rPr lang="en-US" dirty="0" smtClean="0"/>
              <a:t>://edu.skysmart.ru/homework/new</a:t>
            </a:r>
            <a:endParaRPr lang="ru-RU" dirty="0"/>
          </a:p>
        </p:txBody>
      </p:sp>
      <p:pic>
        <p:nvPicPr>
          <p:cNvPr id="4" name="Picture 2" descr="https://skysmart.ru/distant/guide/images/tild3938-3863-4534-a264-306532623038__logo-for-mobile.pn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42910" y="357166"/>
            <a:ext cx="7467600" cy="1080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428596" y="500042"/>
          <a:ext cx="8010525" cy="5667375"/>
        </p:xfrm>
        <a:graphic>
          <a:graphicData uri="http://schemas.openxmlformats.org/presentationml/2006/ole">
            <p:oleObj spid="_x0000_s1026" name="PDF" r:id="rId3" imgW="0" imgH="0" progId="FoxitReader.Document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</TotalTime>
  <Words>60</Words>
  <PresentationFormat>Экран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Эркер</vt:lpstr>
      <vt:lpstr>Unknown</vt:lpstr>
      <vt:lpstr>Использование интерактивной рабочей тетради  skysmart при обучении английскому языку</vt:lpstr>
      <vt:lpstr>Слайд 2</vt:lpstr>
      <vt:lpstr>   Преимущества использования интерактивной тетради Skysmart: 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интерактивной рабочей тетради  skysmart при обучении английскому языку</dc:title>
  <dc:creator>Виктор</dc:creator>
  <cp:lastModifiedBy>Виктор</cp:lastModifiedBy>
  <cp:revision>4</cp:revision>
  <dcterms:created xsi:type="dcterms:W3CDTF">2022-02-25T10:53:49Z</dcterms:created>
  <dcterms:modified xsi:type="dcterms:W3CDTF">2022-02-25T11:30:47Z</dcterms:modified>
</cp:coreProperties>
</file>