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6" r:id="rId6"/>
    <p:sldId id="267" r:id="rId7"/>
    <p:sldId id="277" r:id="rId8"/>
    <p:sldId id="278" r:id="rId9"/>
    <p:sldId id="270" r:id="rId10"/>
    <p:sldId id="279" r:id="rId11"/>
    <p:sldId id="269" r:id="rId12"/>
    <p:sldId id="272" r:id="rId13"/>
    <p:sldId id="263" r:id="rId14"/>
    <p:sldId id="274" r:id="rId15"/>
    <p:sldId id="275" r:id="rId16"/>
    <p:sldId id="276" r:id="rId17"/>
    <p:sldId id="264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Расул Гамзатов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gamzat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08912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47864" y="692696"/>
            <a:ext cx="5616624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В 1947 году вышла первая книга стихов Расула Гамзатова на русском языке. С тех пор на аварском и русском языках, и на многих других языках Дагестана, Кавказа и всего мира вышли десятки его поэтических, прозаических и публицистических книг.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В 1950 году за сборник стихов и поэм «Год моего рождения» он получил Государственную премию СССР. Поэма была насыщена фольклором. Повествование перемежевывалось колыбельными и лирическими песнями. С этого момента 27-летнего поэта Расула Гамзатова можно смело назвать одним из лучших дагестанских поэтов. Самым лучшим его назвать было нельзя, так как был жив отец Расула, мудрый </a:t>
            </a:r>
            <a:r>
              <a:rPr lang="ru-RU" b="1" i="1" dirty="0" err="1" smtClean="0">
                <a:solidFill>
                  <a:srgbClr val="002060"/>
                </a:solidFill>
              </a:rPr>
              <a:t>Гамзат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Цадаса</a:t>
            </a:r>
            <a:r>
              <a:rPr lang="ru-RU" b="1" i="1" dirty="0" smtClean="0">
                <a:solidFill>
                  <a:srgbClr val="002060"/>
                </a:solidFill>
              </a:rPr>
              <a:t>, успевший увидеть первую славу своего сына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4338" name="Picture 2" descr="C:\Users\1\Desktop\169_07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929880" cy="395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40000" lnSpcReduction="2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Милая, оставь свою заботу,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Верь мне: все плохое – болтовня,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Что со мной творится – вряд ли кто-то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Знает лучше самого меня.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Не допытывай меня с пристрастьем,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Бдительность не проявляй свою,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всегда делил с тобою счастье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Будет счастье впредь – не утаю.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Если же дарованную милость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тебе когда-то не открыл,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Значит, то, что было, мне приснилось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А проснулся утром – все забыл!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Мы поделим все, что мне досталось.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Радость невеликую мою.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От тебя я скрою только малость.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- От тебя я горе утаю.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тайник беды своей закрою,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запру сундук своих забот.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Я печаль не поделю с тобою,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Подожду, пока она пройдет.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Мой сосед по койке госпитальной,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Был последней болью изнурен,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Но жена входила – и печально,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Через силу улыбался он.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Нам дается счастье и несчастье.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Каждому неравно, но всегда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Только радость делится на части.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Неделимы горе и беда.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Гамзатовым было написано более сорока книг. Во всех них он писал о Любви к женщине, людям, земле, Родине и человечеству. «Колокола Хиросимы» взывали к людям всей земли: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</a:rPr>
              <a:t>Сама с собой никогда не ссорясь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призванная быть сама собой,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Бей в колокол, труби людская совесть,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Вставай на смертный, справедливый бой.</a:t>
            </a:r>
            <a:br>
              <a:rPr lang="ru-RU" b="1" i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В начале девяностых он оказался, как и вся литература - на обочине, без гонораров с нищенской пенсией и мизерной зарплатой. Именно поэтому он ушел в себя. И в то же время рьяно защищал писательские интересы. Он всегда считал, что писательство — это цвет нации, и власть, которая об этом забывает, обречена: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Словно шерстью чёсаной, туманом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Затянуло призрачную даль –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Наступило время шарлатанов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заполонило магистраль.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Слух мой режет пар колесных скрежет,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вагоны старые скрипят,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И на полустанках здесь все реже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Фонари сигнальные горят.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Что же ждет меня за поворотом,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Ожидает что мою страну?..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Время, вот и стало ты банкротом,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Снова у безвременья в плену.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  К Гамзатову благоволила власть, он был блестящим и остроумным оратором, и порой его жесты были содержательнее речей.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1\Desktop\169_10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057525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620688"/>
            <a:ext cx="4320480" cy="55054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002060"/>
                </a:solidFill>
              </a:rPr>
              <a:t>У него была блестящая память, он любил говорить и любил слушать, вбирая самое ценное, и сам высоко ценил меткое слово других. Его друзьями были Симонов, Твардовский, Кулиев, Айтматов, Кугультинов, Карим, Луконин, Евтушенко и Рождественский — писатели и поэты, казалось бы, непохожие друг на друга и часто не общавшиеся с друг другом. Но всех их объединяла любовь к нему, к его редчайшему дару поэта и человека. Расул умел объединять людей самых разных возрастов и профессий. 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C:\Users\1\Desktop\169_11.jpg_ma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84990"/>
            <a:ext cx="4038600" cy="275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620688"/>
            <a:ext cx="4536504" cy="5976664"/>
          </a:xfrm>
        </p:spPr>
        <p:txBody>
          <a:bodyPr>
            <a:noAutofit/>
          </a:bodyPr>
          <a:lstStyle/>
          <a:p>
            <a:pPr marL="93663" indent="0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Во время поездки в Японию Расул Гамзатов увидел памятник белым журавлям в Хиросиме, и ему рассказали и историю о девочке, ставшей жертвой последствий ядерной бомбардировки, которая хотела вырезать из бумаги тысячу журавликов, и не успела этого сделать. Поэт был потрясен ее смертью. Тогда же, в Японии он получил телеграмму, в которой сообщалось о кончине его матери. Гамзатов вылетел в Москву, и в самолете, думая о матери, вспомнил умершего отца и погибших на войне братьев. И еще он думал о хиросимской девочка с бумажными журавликами. Так родилось стихотворение, которое начиналось этими строчками:</a:t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/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Мне кажется порою, что джигиты,</a:t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С кровавых не пришедшие полей,</a:t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В могилах братских не были зарыты,</a:t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А превратились в белых журавлей...</a:t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/>
            </a:r>
            <a:br>
              <a:rPr lang="ru-RU" sz="1400" i="1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 </a:t>
            </a:r>
          </a:p>
          <a:p>
            <a:pPr marL="93663" indent="0">
              <a:buNone/>
            </a:pPr>
            <a:r>
              <a:rPr lang="ru-RU" sz="1400" i="1" dirty="0" smtClean="0">
                <a:solidFill>
                  <a:srgbClr val="002060"/>
                </a:solidFill>
              </a:rPr>
              <a:t>         Так появилась песня, которая обрела мировую популярность. Ян Френкель и Расул Гамзатов позже стали близкими друзьями, и Френкель много раз после этого ездил в Дагестан, бывал в Махачкале и в горных аулах, где его встречали как желанного гостя. 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endParaRPr lang="ru-RU" sz="1400" dirty="0"/>
          </a:p>
        </p:txBody>
      </p:sp>
      <p:pic>
        <p:nvPicPr>
          <p:cNvPr id="12290" name="Picture 2" descr="C:\Users\1\Desktop\169_14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572000" cy="3765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316288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</a:t>
            </a:r>
            <a:r>
              <a:rPr lang="ru-RU" b="1" i="1" dirty="0" smtClean="0">
                <a:solidFill>
                  <a:srgbClr val="002060"/>
                </a:solidFill>
              </a:rPr>
              <a:t>Расул Гамзатов был глыбой, духовным оберегом и непреодолимой преградой для всех тех, кто хотел покуситься на духовность и человечность. Он и его творчество стали для поклонников его творчества спасительным островом в океане ненависти и злобы, волны которого захлестнули наше время.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1\Desktop\169_16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788024" cy="4102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 3 ноября 2003 года сердце поэта остановилось.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Расул Гамзатов похоронен  в Махачкале на кладбище у подножия горы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Тарки-Тау</a:t>
            </a:r>
            <a:r>
              <a:rPr lang="ru-RU" sz="2000" b="1" i="1" dirty="0" smtClean="0">
                <a:solidFill>
                  <a:srgbClr val="C00000"/>
                </a:solidFill>
              </a:rPr>
              <a:t>, рядом с могилой жены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Патимат</a:t>
            </a:r>
            <a:r>
              <a:rPr lang="ru-RU" sz="2000" b="1" i="1" dirty="0" smtClean="0">
                <a:solidFill>
                  <a:srgbClr val="C00000"/>
                </a:solidFill>
              </a:rPr>
              <a:t>. 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93663" indent="0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  В Махачкале Расулу Гамзатову установлен памятник перед зданием Русского драматического театра имени Максима Горького.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1\Desktop\169_17.jpg_ma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157" y="1600200"/>
            <a:ext cx="32266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5112568" cy="590465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       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Народный поэт Дагестана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Герой Социалистического труда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четырех орденов Ленина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ордена Октябрьской Революции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трех орденов Трудового Красного Знамени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ордена Дружбы народов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ордена «За заслуги перед Отечеством»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ордена Петра Великого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болгарского ордена Кирилла и Мефодия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Кавалер грузинского ордена «Золотое Руно»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Ленинской премии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Государственных премий СССР и РСФСР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международной премии «Лучший поэт XX века»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писателей Азии и Африки «Лотос»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Джавахарлала</a:t>
            </a:r>
            <a:r>
              <a:rPr lang="ru-RU" sz="4000" b="1" i="1" dirty="0" smtClean="0">
                <a:solidFill>
                  <a:srgbClr val="002060"/>
                </a:solidFill>
              </a:rPr>
              <a:t> Неру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Фирдоуси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Христо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Ботева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имени Михаила Шолохова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имени Михаила Лермонтова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имени Александра Фадеева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имени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Батырая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имени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Махмуда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Лауреат премии имени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Гамзата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Цадасы</a:t>
            </a:r>
            <a:r>
              <a:rPr lang="ru-RU" i="1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1\Desktop\169_01.jpg_ma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96752"/>
            <a:ext cx="3057525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1177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332656"/>
            <a:ext cx="4402832" cy="579350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«Одной из замечательных черт лирики Гамзатова является умение говорить людям о самом необходимом сегодня, безошибочно улавливая чаяния современников, самое сокровенное в них. Это свидетельствует о большом художническом его чутье. А талант и чутье, как известно, почти синонимы". </a:t>
            </a:r>
            <a:r>
              <a:rPr lang="ru-RU" b="1" i="1" dirty="0" err="1" smtClean="0">
                <a:solidFill>
                  <a:srgbClr val="002060"/>
                </a:solidFill>
              </a:rPr>
              <a:t>Кайсын</a:t>
            </a:r>
            <a:r>
              <a:rPr lang="ru-RU" b="1" i="1" dirty="0" smtClean="0">
                <a:solidFill>
                  <a:srgbClr val="002060"/>
                </a:solidFill>
              </a:rPr>
              <a:t> Кулиев.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1\Desktop\169_03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96044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316288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2060"/>
                </a:solidFill>
              </a:rPr>
              <a:t>Хочу любовь провозгласить страною,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Чтоб все там жили в мире и тепле,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Чтоб начинался гимн ее строкою: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«Любовь всего превыше на земле».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Чтоб гимн прекрасный люди пели стоя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И чтоб взлетала песня к небу, ввысь,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Чтоб на гербе страны Любви слились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 пожатии одна рука с другою.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/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Во флаг, который учредит страна,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Хочу, чтоб все цвета земли входили,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Чтоб радость в них была заключена,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Разлука, встреча, сила и бессилье,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Хочу, чтоб все людские племена</a:t>
            </a:r>
            <a:br>
              <a:rPr lang="ru-RU" sz="1600" b="1" i="1" dirty="0" smtClean="0">
                <a:solidFill>
                  <a:srgbClr val="002060"/>
                </a:solidFill>
              </a:rPr>
            </a:br>
            <a:r>
              <a:rPr lang="ru-RU" sz="1600" b="1" i="1" dirty="0" smtClean="0">
                <a:solidFill>
                  <a:srgbClr val="002060"/>
                </a:solidFill>
              </a:rPr>
              <a:t>В стране Любви убежище просили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169_02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410445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620688"/>
            <a:ext cx="4762872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Расул начал писать свои первые стихи о школе, товарищах и учителях когда ему было 9 лет. Когда Расул учился в 7-м классе, в аварской газете «Большевик гор» было опубликовано его стихотворение, о котором с похвалой отозвался аварский писатель </a:t>
            </a:r>
            <a:r>
              <a:rPr lang="ru-RU" b="1" i="1" dirty="0" err="1" smtClean="0">
                <a:solidFill>
                  <a:srgbClr val="002060"/>
                </a:solidFill>
              </a:rPr>
              <a:t>Раджаб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Динмагомаев</a:t>
            </a:r>
            <a:r>
              <a:rPr lang="ru-RU" b="1" i="1" dirty="0" smtClean="0">
                <a:solidFill>
                  <a:srgbClr val="002060"/>
                </a:solidFill>
              </a:rPr>
              <a:t>. Позже стихи Гамзатова стали появляться в </a:t>
            </a:r>
            <a:r>
              <a:rPr lang="ru-RU" b="1" i="1" dirty="0" err="1" smtClean="0">
                <a:solidFill>
                  <a:srgbClr val="002060"/>
                </a:solidFill>
              </a:rPr>
              <a:t>хунзахской</a:t>
            </a:r>
            <a:r>
              <a:rPr lang="ru-RU" b="1" i="1" dirty="0" smtClean="0">
                <a:solidFill>
                  <a:srgbClr val="002060"/>
                </a:solidFill>
              </a:rPr>
              <a:t> районной газете и в газете города Буйнакска. Расул подписывал их псевдонимом отца — </a:t>
            </a:r>
            <a:r>
              <a:rPr lang="ru-RU" b="1" i="1" dirty="0" err="1" smtClean="0">
                <a:solidFill>
                  <a:srgbClr val="002060"/>
                </a:solidFill>
              </a:rPr>
              <a:t>Цадаса</a:t>
            </a:r>
            <a:r>
              <a:rPr lang="ru-RU" b="1" i="1" dirty="0" smtClean="0">
                <a:solidFill>
                  <a:srgbClr val="002060"/>
                </a:solidFill>
              </a:rPr>
              <a:t>. 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/>
            <a:endParaRPr lang="ru-RU" dirty="0"/>
          </a:p>
        </p:txBody>
      </p:sp>
      <p:pic>
        <p:nvPicPr>
          <p:cNvPr id="5" name="Picture 2" descr="C:\Users\1\Desktop\169_12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200400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476672"/>
            <a:ext cx="4536504" cy="6120680"/>
          </a:xfrm>
        </p:spPr>
        <p:txBody>
          <a:bodyPr>
            <a:noAutofit/>
          </a:bodyPr>
          <a:lstStyle/>
          <a:p>
            <a:pPr marL="0" indent="0"/>
            <a:r>
              <a:rPr lang="ru-RU" sz="1600" b="1" i="1" dirty="0" smtClean="0">
                <a:solidFill>
                  <a:srgbClr val="002060"/>
                </a:solidFill>
              </a:rPr>
              <a:t>Его отец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Гамзат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Цадаса</a:t>
            </a:r>
            <a:r>
              <a:rPr lang="ru-RU" sz="1600" b="1" i="1" dirty="0" smtClean="0">
                <a:solidFill>
                  <a:srgbClr val="002060"/>
                </a:solidFill>
              </a:rPr>
              <a:t> был народным поэтом Дагестана и лауреатом Государственной премии СССР. Именно он стал первым учителем и наставником Расула Гамзатова в поэтическом искусстве.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Гамзат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Цадаса</a:t>
            </a:r>
            <a:r>
              <a:rPr lang="ru-RU" sz="1600" b="1" i="1" dirty="0" smtClean="0">
                <a:solidFill>
                  <a:srgbClr val="002060"/>
                </a:solidFill>
              </a:rPr>
              <a:t> читал сыну свои стихи, и с малых лет Расул их все знал наизусть. В детстве Расул любил слушать отцовские рассказы о знаменитом Шамиле, который имел восемь ранений сердца и умел одним ударом шашки рассечь всадника вместе с конем, о храбром наибе Хаджи-Мурате, о котором Лев Толстой написал свою прекрасную повесть; о легендарном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Хочбаре</a:t>
            </a:r>
            <a:r>
              <a:rPr lang="ru-RU" sz="1600" b="1" i="1" dirty="0" smtClean="0">
                <a:solidFill>
                  <a:srgbClr val="002060"/>
                </a:solidFill>
              </a:rPr>
              <a:t>, о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чохском</a:t>
            </a:r>
            <a:r>
              <a:rPr lang="ru-RU" sz="1600" b="1" i="1" dirty="0" smtClean="0">
                <a:solidFill>
                  <a:srgbClr val="002060"/>
                </a:solidFill>
              </a:rPr>
              <a:t> красавце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Камалиле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Башире</a:t>
            </a:r>
            <a:r>
              <a:rPr lang="ru-RU" sz="1600" b="1" i="1" dirty="0" smtClean="0">
                <a:solidFill>
                  <a:srgbClr val="002060"/>
                </a:solidFill>
              </a:rPr>
              <a:t>, от которого, как от горящей лампы, тень не падала на землю и о певце любви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Махмуде</a:t>
            </a:r>
            <a:r>
              <a:rPr lang="ru-RU" sz="1600" b="1" i="1" dirty="0" smtClean="0">
                <a:solidFill>
                  <a:srgbClr val="002060"/>
                </a:solidFill>
              </a:rPr>
              <a:t>, чьи песни стали талисманами для всех влюбленных юношей и девушек гор... Эти народные легенды, сказки и песни на всю жизнь оставили свой след в сердце поэта и стали страницами большой истории его маленького народа. 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1\Desktop\169_04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038600" cy="3278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В 1940 году, окончив Аварское педагогическое училище в городе Буйнакске, Расул вернулся в школу, в которой учился, и стал в ней учителем. Потом он работал помощником режиссера Аварского государственного театра, заведующим отделом и собственным корреспондентом газеты «Большевик гор», и редактором аварских передач Дагестанского радиокомитета. В 1943 году вышел первый сборник стихов Расула Гамзатова «Горячая любовь и жгучая ненависть» на аварском языке. А в стихах военных лет Гамзатов воспевал героизм советских людей. Особым толчком к этой теме в его творчестве послужило то, что во время боев Великой Отечественной войны погибли двое его старших братьев.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404664"/>
            <a:ext cx="454684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В 1943 году Гамзатов стал членом Союза писателей СССР. А когда Расул прочел несколько своих стихотворений, переведенных на русский язык, известному </a:t>
            </a:r>
            <a:r>
              <a:rPr lang="ru-RU" b="1" i="1" dirty="0" err="1" smtClean="0">
                <a:solidFill>
                  <a:srgbClr val="002060"/>
                </a:solidFill>
              </a:rPr>
              <a:t>лакскому</a:t>
            </a:r>
            <a:r>
              <a:rPr lang="ru-RU" b="1" i="1" dirty="0" smtClean="0">
                <a:solidFill>
                  <a:srgbClr val="002060"/>
                </a:solidFill>
              </a:rPr>
              <a:t> поэту </a:t>
            </a:r>
            <a:r>
              <a:rPr lang="ru-RU" b="1" i="1" dirty="0" err="1" smtClean="0">
                <a:solidFill>
                  <a:srgbClr val="002060"/>
                </a:solidFill>
              </a:rPr>
              <a:t>Эффенди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Капиеву</a:t>
            </a:r>
            <a:r>
              <a:rPr lang="ru-RU" b="1" i="1" dirty="0" smtClean="0">
                <a:solidFill>
                  <a:srgbClr val="002060"/>
                </a:solidFill>
              </a:rPr>
              <a:t> - тот посоветовал Гамзатову ехать учиться в Москву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13314" name="Picture 2" descr="C:\Users\1\Desktop\169_15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16424" cy="3231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548680"/>
            <a:ext cx="4968552" cy="59046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</a:t>
            </a:r>
            <a:r>
              <a:rPr lang="ru-RU" sz="3800" b="1" i="1" dirty="0" smtClean="0">
                <a:solidFill>
                  <a:srgbClr val="002060"/>
                </a:solidFill>
              </a:rPr>
              <a:t>Окончив в 1950 году Литературный институт, Расул Гамзатов, по его собственным словам, в Москве научился держать в руке перо, и сидеть, склонившись над белой бумагой, любить и ценить чувство недовольства собой. «Если к прекрасной аварской поэзии я прибавил хотя бы три камушка, — говорил он, — если в моих стихах есть столько огня, что его хватит для того, чтобы прикурить три папиросы, то всем этим я обязан Москве, русской литературе, моим друзьям и учителям». «Когда я учился в Литературном институте в Москве, - так же писал Гамзатов, - я подружился со многими русскими поэтами, тоже студентами института. Они начали переводить мои стихи. Переводы стали появляться в разных газетах. Благодаря русским переводам мои стихи прочитали другие народности Дагестана». С 1950 года Гамзатов являлся председателем правления Союза писателей Дагестана.</a:t>
            </a:r>
            <a:endParaRPr lang="ru-RU" sz="3800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1\Desktop\169_05.jpg_max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2266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1002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Расул Гамзатов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Гамзатовым было написано более сорока книг. Во всех них он писал о Любви к женщине, людям, земле, Родине и человечеству. «Колокола Хиросимы» взывали к людям всей земли:</vt:lpstr>
      <vt:lpstr>В начале девяностых он оказался, как и вся литература - на обочине, без гонораров с нищенской пенсией и мизерной зарплатой. Именно поэтому он ушел в себя. И в то же время рьяно защищал писательские интересы. Он всегда считал, что писательство — это цвет нации, и власть, которая об этом забывает, обречена:</vt:lpstr>
      <vt:lpstr>Слайд 14</vt:lpstr>
      <vt:lpstr>Слайд 15</vt:lpstr>
      <vt:lpstr>Слайд 16</vt:lpstr>
      <vt:lpstr>Слайд 17</vt:lpstr>
      <vt:lpstr> 3 ноября 2003 года сердце поэта остановилось. Расул Гамзатов похоронен  в Махачкале на кладбище у подножия горы Тарки-Тау, рядом с могилой жены Патимат.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</cp:lastModifiedBy>
  <cp:revision>7</cp:revision>
  <dcterms:created xsi:type="dcterms:W3CDTF">2015-05-11T16:14:37Z</dcterms:created>
  <dcterms:modified xsi:type="dcterms:W3CDTF">2023-11-02T16:50:56Z</dcterms:modified>
</cp:coreProperties>
</file>