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64" r:id="rId4"/>
    <p:sldId id="259" r:id="rId5"/>
    <p:sldId id="263" r:id="rId6"/>
    <p:sldId id="261" r:id="rId7"/>
    <p:sldId id="260" r:id="rId8"/>
    <p:sldId id="257" r:id="rId9"/>
    <p:sldId id="262" r:id="rId10"/>
    <p:sldId id="266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65371-9842-46E6-99AF-E97733255BC8}" type="datetimeFigureOut">
              <a:rPr lang="ru-RU" smtClean="0"/>
              <a:pPr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E006-E88C-4E64-83DB-AA66F1F2F3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65371-9842-46E6-99AF-E97733255BC8}" type="datetimeFigureOut">
              <a:rPr lang="ru-RU" smtClean="0"/>
              <a:pPr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E006-E88C-4E64-83DB-AA66F1F2F3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65371-9842-46E6-99AF-E97733255BC8}" type="datetimeFigureOut">
              <a:rPr lang="ru-RU" smtClean="0"/>
              <a:pPr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E006-E88C-4E64-83DB-AA66F1F2F3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65371-9842-46E6-99AF-E97733255BC8}" type="datetimeFigureOut">
              <a:rPr lang="ru-RU" smtClean="0"/>
              <a:pPr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E006-E88C-4E64-83DB-AA66F1F2F3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65371-9842-46E6-99AF-E97733255BC8}" type="datetimeFigureOut">
              <a:rPr lang="ru-RU" smtClean="0"/>
              <a:pPr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E006-E88C-4E64-83DB-AA66F1F2F3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65371-9842-46E6-99AF-E97733255BC8}" type="datetimeFigureOut">
              <a:rPr lang="ru-RU" smtClean="0"/>
              <a:pPr/>
              <a:t>26.09.2023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E006-E88C-4E64-83DB-AA66F1F2F3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65371-9842-46E6-99AF-E97733255BC8}" type="datetimeFigureOut">
              <a:rPr lang="ru-RU" smtClean="0"/>
              <a:pPr/>
              <a:t>26.09.2023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E006-E88C-4E64-83DB-AA66F1F2F3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65371-9842-46E6-99AF-E97733255BC8}" type="datetimeFigureOut">
              <a:rPr lang="ru-RU" smtClean="0"/>
              <a:pPr/>
              <a:t>26.09.2023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E006-E88C-4E64-83DB-AA66F1F2F3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65371-9842-46E6-99AF-E97733255BC8}" type="datetimeFigureOut">
              <a:rPr lang="ru-RU" smtClean="0"/>
              <a:pPr/>
              <a:t>26.09.2023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E006-E88C-4E64-83DB-AA66F1F2F3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65371-9842-46E6-99AF-E97733255BC8}" type="datetimeFigureOut">
              <a:rPr lang="ru-RU" smtClean="0"/>
              <a:pPr/>
              <a:t>26.09.2023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E006-E88C-4E64-83DB-AA66F1F2F3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65371-9842-46E6-99AF-E97733255BC8}" type="datetimeFigureOut">
              <a:rPr lang="ru-RU" smtClean="0"/>
              <a:pPr/>
              <a:t>26.09.2023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E006-E88C-4E64-83DB-AA66F1F2F3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65371-9842-46E6-99AF-E97733255BC8}" type="datetimeFigureOut">
              <a:rPr lang="ru-RU" smtClean="0"/>
              <a:pPr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9E006-E88C-4E64-83DB-AA66F1F2F33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5.png"/><Relationship Id="rId3" Type="http://schemas.openxmlformats.org/officeDocument/2006/relationships/audio" Target="../media/audio1.wav"/><Relationship Id="rId7" Type="http://schemas.openxmlformats.org/officeDocument/2006/relationships/image" Target="../media/image21.jpeg"/><Relationship Id="rId12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Desktop\&#1052;&#1091;&#1079;&#1099;&#1082;&#1072;\&#1042;&#1099;&#1087;&#1091;&#1089;&#1082;&#1085;&#1086;&#1081;\9.%20&#1042;&#1099;&#1093;&#1086;&#1076;%20&#1085;&#1072;%20&#1090;&#1072;&#1085;&#1077;&#1094;%20-%20&#1044;&#1086;&#1078;&#1076;&#1103;%20&#1085;&#1077;%20&#1073;&#1086;&#1080;&#1084;&#1089;&#1103;%20(&#1084;&#1080;&#1085;&#1091;&#1089;).mp3" TargetMode="External"/><Relationship Id="rId6" Type="http://schemas.openxmlformats.org/officeDocument/2006/relationships/image" Target="../media/image1.png"/><Relationship Id="rId11" Type="http://schemas.openxmlformats.org/officeDocument/2006/relationships/image" Target="../media/image24.png"/><Relationship Id="rId5" Type="http://schemas.openxmlformats.org/officeDocument/2006/relationships/image" Target="../media/image20.jpeg"/><Relationship Id="rId10" Type="http://schemas.openxmlformats.org/officeDocument/2006/relationships/image" Target="../media/image10.jpeg"/><Relationship Id="rId4" Type="http://schemas.openxmlformats.org/officeDocument/2006/relationships/image" Target="../media/image19.png"/><Relationship Id="rId9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2636912"/>
            <a:ext cx="7772400" cy="1470025"/>
          </a:xfrm>
        </p:spPr>
        <p:txBody>
          <a:bodyPr>
            <a:prstTxWarp prst="textDeflateBottom">
              <a:avLst/>
            </a:prstTxWarp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Bahnschrift Condensed" pitchFamily="34" charset="0"/>
                <a:cs typeface="Times New Roman" pitchFamily="18" charset="0"/>
              </a:rPr>
              <a:t>ПРОФЕССИИ ДЕТСКОГО САДА</a:t>
            </a:r>
            <a:endParaRPr lang="ru-RU" dirty="0">
              <a:solidFill>
                <a:srgbClr val="7030A0"/>
              </a:solidFill>
              <a:latin typeface="Bahnschrift Condensed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B9733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33CC3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73475816_gas-kvas-com-p-risunki-dlya-detskogo-sadika-9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899592" y="1916832"/>
            <a:ext cx="3672408" cy="3672408"/>
          </a:xfrm>
        </p:spPr>
      </p:pic>
      <p:pic>
        <p:nvPicPr>
          <p:cNvPr id="5" name="Рисунок 4" descr="картинка д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1916832"/>
            <a:ext cx="3667472" cy="3667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ovar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995936" y="188640"/>
            <a:ext cx="1872208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логопед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75656" y="4581128"/>
            <a:ext cx="2088232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медсестра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59632" y="404664"/>
            <a:ext cx="1961456" cy="1961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прачка 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44208" y="2492896"/>
            <a:ext cx="1912038" cy="19745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психолог.jpg"/>
          <p:cNvPicPr>
            <a:picLocks noChangeAspect="1"/>
          </p:cNvPicPr>
          <p:nvPr/>
        </p:nvPicPr>
        <p:blipFill>
          <a:blip r:embed="rId8" cstate="print"/>
          <a:srcRect r="25588"/>
          <a:stretch>
            <a:fillRect/>
          </a:stretch>
        </p:blipFill>
        <p:spPr>
          <a:xfrm>
            <a:off x="395536" y="2564904"/>
            <a:ext cx="2016224" cy="19282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картинка д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76256" y="4725144"/>
            <a:ext cx="1939280" cy="1939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спорт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563888" y="2420888"/>
            <a:ext cx="1949202" cy="19492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муз рук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139951" y="4653136"/>
            <a:ext cx="2098799" cy="19553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швея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732240" y="332656"/>
            <a:ext cx="1868438" cy="1868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9. Выход на танец - Дождя не боимся (минус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3" cstate="print"/>
          <a:stretch>
            <a:fillRect/>
          </a:stretch>
        </p:blipFill>
        <p:spPr>
          <a:xfrm>
            <a:off x="467544" y="5805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01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медсестра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572000" y="1700808"/>
            <a:ext cx="3672408" cy="3672408"/>
          </a:xfrm>
        </p:spPr>
      </p:pic>
      <p:pic>
        <p:nvPicPr>
          <p:cNvPr id="8" name="Рисунок 7" descr="шприц.jpg"/>
          <p:cNvPicPr>
            <a:picLocks noChangeAspect="1"/>
          </p:cNvPicPr>
          <p:nvPr/>
        </p:nvPicPr>
        <p:blipFill>
          <a:blip r:embed="rId5" cstate="print"/>
          <a:srcRect l="14286" r="12858" b="1379"/>
          <a:stretch>
            <a:fillRect/>
          </a:stretch>
        </p:blipFill>
        <p:spPr>
          <a:xfrm>
            <a:off x="899592" y="1700808"/>
            <a:ext cx="3672408" cy="3672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астрюля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r="11426" b="-8820"/>
          <a:stretch>
            <a:fillRect/>
          </a:stretch>
        </p:blipFill>
        <p:spPr>
          <a:xfrm>
            <a:off x="251520" y="1988840"/>
            <a:ext cx="4522577" cy="4248472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097" y="1988839"/>
            <a:ext cx="3717032" cy="3899343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швея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644008" y="1700808"/>
            <a:ext cx="3744416" cy="3744416"/>
          </a:xfrm>
        </p:spPr>
      </p:pic>
      <p:pic>
        <p:nvPicPr>
          <p:cNvPr id="5" name="Рисунок 4" descr="нитка с иголкой.png"/>
          <p:cNvPicPr>
            <a:picLocks noChangeAspect="1"/>
          </p:cNvPicPr>
          <p:nvPr/>
        </p:nvPicPr>
        <p:blipFill>
          <a:blip r:embed="rId5" cstate="print"/>
          <a:srcRect b="9753"/>
          <a:stretch>
            <a:fillRect/>
          </a:stretch>
        </p:blipFill>
        <p:spPr>
          <a:xfrm>
            <a:off x="827584" y="1700808"/>
            <a:ext cx="3865601" cy="3744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рачка 2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l="1708" t="1654" r="2634" b="4063"/>
          <a:stretch>
            <a:fillRect/>
          </a:stretch>
        </p:blipFill>
        <p:spPr>
          <a:xfrm>
            <a:off x="4644008" y="1700808"/>
            <a:ext cx="4104456" cy="4104456"/>
          </a:xfrm>
        </p:spPr>
      </p:pic>
      <p:pic>
        <p:nvPicPr>
          <p:cNvPr id="5" name="Рисунок 4" descr="одеяло и подушка.jpg"/>
          <p:cNvPicPr>
            <a:picLocks noChangeAspect="1"/>
          </p:cNvPicPr>
          <p:nvPr/>
        </p:nvPicPr>
        <p:blipFill>
          <a:blip r:embed="rId5" cstate="print"/>
          <a:srcRect t="-1758"/>
          <a:stretch>
            <a:fillRect/>
          </a:stretch>
        </p:blipFill>
        <p:spPr>
          <a:xfrm>
            <a:off x="395536" y="1628800"/>
            <a:ext cx="4248472" cy="4169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порт инвентарь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t="3814"/>
          <a:stretch>
            <a:fillRect/>
          </a:stretch>
        </p:blipFill>
        <p:spPr>
          <a:xfrm>
            <a:off x="683568" y="1556792"/>
            <a:ext cx="3960440" cy="3809392"/>
          </a:xfrm>
        </p:spPr>
      </p:pic>
      <p:pic>
        <p:nvPicPr>
          <p:cNvPr id="5" name="Рисунок 4" descr="спорт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1556792"/>
            <a:ext cx="3816424" cy="3816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психолог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l="2878" r="25174"/>
          <a:stretch>
            <a:fillRect/>
          </a:stretch>
        </p:blipFill>
        <p:spPr>
          <a:xfrm>
            <a:off x="4572000" y="1700808"/>
            <a:ext cx="3816424" cy="3774935"/>
          </a:xfrm>
        </p:spPr>
      </p:pic>
      <p:pic>
        <p:nvPicPr>
          <p:cNvPr id="7" name="Рисунок 6" descr="настроения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1700808"/>
            <a:ext cx="3960440" cy="37632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логопед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644008" y="1700808"/>
            <a:ext cx="3600400" cy="3600400"/>
          </a:xfrm>
        </p:spPr>
      </p:pic>
      <p:pic>
        <p:nvPicPr>
          <p:cNvPr id="5" name="Рисунок 4" descr="буквы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3608" y="1700808"/>
            <a:ext cx="3600400" cy="36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ноты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b="726"/>
          <a:stretch>
            <a:fillRect/>
          </a:stretch>
        </p:blipFill>
        <p:spPr>
          <a:xfrm>
            <a:off x="539552" y="1700808"/>
            <a:ext cx="3888431" cy="3888432"/>
          </a:xfrm>
        </p:spPr>
      </p:pic>
      <p:pic>
        <p:nvPicPr>
          <p:cNvPr id="5" name="Рисунок 4" descr="муз рук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1700808"/>
            <a:ext cx="4298937" cy="3888432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</TotalTime>
  <Words>3</Words>
  <Application>Microsoft Office PowerPoint</Application>
  <PresentationFormat>Экран (4:3)</PresentationFormat>
  <Paragraphs>1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ПРОФЕССИИ ДЕТСКОГО САДА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Anna</dc:creator>
  <cp:lastModifiedBy>Anna</cp:lastModifiedBy>
  <cp:revision>11</cp:revision>
  <dcterms:created xsi:type="dcterms:W3CDTF">2023-09-22T10:12:39Z</dcterms:created>
  <dcterms:modified xsi:type="dcterms:W3CDTF">2023-09-26T08:03:25Z</dcterms:modified>
</cp:coreProperties>
</file>