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d762005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d762005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d7620059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d7620059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d7620059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d7620059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d1403371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d1403371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rXM88MFnhFY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 title="Part-time Jobs for Teenager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455700" cy="52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5A6BD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The theme of our lesson is “Part-time job”.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0" y="0"/>
            <a:ext cx="9144000" cy="949500"/>
          </a:xfrm>
          <a:prstGeom prst="rect">
            <a:avLst/>
          </a:prstGeom>
          <a:solidFill>
            <a:srgbClr val="F4CCCC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0" y="949500"/>
            <a:ext cx="9144000" cy="41940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common – общий, распространённый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top priority – главный приоритет, старшинство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percentage – процент;процентное отношение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flier - листовка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value - ценность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skill – мастерство, ремесло,умение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to vary - меняться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t/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993"/>
              <a:buFont typeface="Arial"/>
              <a:buNone/>
            </a:pPr>
            <a:r>
              <a:rPr b="1" lang="ru" sz="2444">
                <a:solidFill>
                  <a:srgbClr val="660000"/>
                </a:solidFill>
              </a:rPr>
              <a:t>to hand out – раздавать бесплатно</a:t>
            </a:r>
            <a:endParaRPr b="1" sz="2444">
              <a:solidFill>
                <a:srgbClr val="66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E599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/>
              <a:t>I think         …       is boring.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/>
              <a:t>As for me,   ...              is tiring.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/>
              <a:t>I’m sure     …    is exciting.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/>
              <a:t>I believe     ...is well-paid job.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/>
              <a:t>To my mind,   ...   isn’t interesting at all.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311700" y="257175"/>
            <a:ext cx="8520600" cy="6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>
                <a:solidFill>
                  <a:srgbClr val="9900FF"/>
                </a:solidFill>
              </a:rPr>
              <a:t>Your opinion</a:t>
            </a:r>
            <a:endParaRPr sz="35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50" y="-1275875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