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0" r:id="rId6"/>
    <p:sldId id="261" r:id="rId7"/>
    <p:sldId id="263" r:id="rId8"/>
    <p:sldId id="265" r:id="rId9"/>
    <p:sldId id="266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75" autoAdjust="0"/>
  </p:normalViewPr>
  <p:slideViewPr>
    <p:cSldViewPr>
      <p:cViewPr varScale="1">
        <p:scale>
          <a:sx n="61" d="100"/>
          <a:sy n="61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140ADD-357F-4CD9-A0D5-ADE725EA288B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DC64928-62E8-490E-9E0A-750738B6A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753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753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Фон для документов\F9xZ79gQRaA.jpg"/>
          <p:cNvPicPr>
            <a:picLocks noChangeAspect="1" noChangeArrowheads="1"/>
          </p:cNvPicPr>
          <p:nvPr/>
        </p:nvPicPr>
        <p:blipFill>
          <a:blip r:embed="rId2">
            <a:lum bright="65000"/>
          </a:blip>
          <a:srcRect l="36258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14290"/>
            <a:ext cx="80604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kumimoji="0" lang="ru-RU" b="1" i="0" u="none" strike="noStrike" kern="1200" cap="none" spc="0" normalizeH="0" baseline="0" noProof="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«ЯСЛИ-САД КОМБИНИРОВАННОГО ТИПА № 249 ГОРОДА ДОНЕЦКА»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86314" y="5229200"/>
            <a:ext cx="403415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r>
              <a:rPr lang="ru-RU" sz="1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Гаврилова Наталья Владимировна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357298"/>
            <a:ext cx="792961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КОНКУРС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Многофункциональные дидактические пособие для обучения дошкольников </a:t>
            </a:r>
            <a:r>
              <a:rPr lang="ru-RU" sz="44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«</a:t>
            </a:r>
            <a:r>
              <a:rPr lang="ru-RU" sz="36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ДИДАКТИЧЕСКИЙ ЗОНТИК</a:t>
            </a:r>
            <a:r>
              <a:rPr lang="ru-RU" sz="44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»</a:t>
            </a:r>
          </a:p>
          <a:p>
            <a:pPr algn="ctr"/>
            <a:endParaRPr lang="ru-RU" sz="3600" b="1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  <a:p>
            <a:pPr algn="ctr"/>
            <a:r>
              <a:rPr lang="ru-RU" sz="5400" b="1" u="sng" dirty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«Зонтик здоровья»</a:t>
            </a:r>
          </a:p>
        </p:txBody>
      </p:sp>
    </p:spTree>
  </p:cSld>
  <p:clrMapOvr>
    <a:masterClrMapping/>
  </p:clrMapOvr>
  <p:transition spd="med" advClick="0" advTm="7753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Фон для документов\F9xZ79gQRaA.jpg"/>
          <p:cNvPicPr>
            <a:picLocks noChangeAspect="1" noChangeArrowheads="1"/>
          </p:cNvPicPr>
          <p:nvPr/>
        </p:nvPicPr>
        <p:blipFill>
          <a:blip r:embed="rId2">
            <a:lum bright="60000"/>
          </a:blip>
          <a:srcRect l="36258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87868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Дидактический зонтик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–  это многофункциональное пособие, благодаря которому можно формировать и закреплять представления детей о здоровом образе жизни, о видах спорта, о правилах пожарной безопасности, о правилах дорожного движения.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7753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Фон для документов\F9xZ79gQRaA.jpg"/>
          <p:cNvPicPr>
            <a:picLocks noChangeAspect="1" noChangeArrowheads="1"/>
          </p:cNvPicPr>
          <p:nvPr/>
        </p:nvPicPr>
        <p:blipFill>
          <a:blip r:embed="rId2">
            <a:lum bright="60000"/>
          </a:blip>
          <a:srcRect l="36258"/>
          <a:stretch>
            <a:fillRect/>
          </a:stretch>
        </p:blipFill>
        <p:spPr bwMode="auto">
          <a:xfrm>
            <a:off x="-14932" y="34545"/>
            <a:ext cx="9144000" cy="6957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2181" y="108415"/>
            <a:ext cx="850109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Цель: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Формирование у детей дошкольного возраста устойчивого интереса к физической культуре и спорту.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Задачи: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закреплять знания детей, полученные на физкультурных занятиях, знания правил пожарной безопасности и правил дорожного движения;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формировать устойчивый интерес к физкультуре и спорту;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знакомить детей с видами спорта, различать их (по сезонам, по инвентарю, по месту проведения);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развивать память, связную речь, воображение, мелкую моторику рук;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формировать дружеские взаимоотношения и культуру общения в детском коллективе.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Возрастная категория: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4-7 лет</a:t>
            </a:r>
          </a:p>
        </p:txBody>
      </p:sp>
    </p:spTree>
  </p:cSld>
  <p:clrMapOvr>
    <a:masterClrMapping/>
  </p:clrMapOvr>
  <p:transition spd="med" advClick="0" advTm="7753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Фон для документов\F9xZ79gQRaA.jpg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 l="36258"/>
          <a:stretch>
            <a:fillRect/>
          </a:stretch>
        </p:blipFill>
        <p:spPr bwMode="auto">
          <a:xfrm>
            <a:off x="32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7929618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357166"/>
            <a:ext cx="4714908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900" b="1" u="sng" dirty="0">
                <a:solidFill>
                  <a:srgbClr val="0070C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Правила просты:</a:t>
            </a:r>
            <a:r>
              <a:rPr lang="ru-RU" sz="1900" b="1" dirty="0">
                <a:solidFill>
                  <a:srgbClr val="0070C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предлагаю выбрать водящего, и он бросает кубик, какой цвет выпадет, такой ищет на зонтике. </a:t>
            </a:r>
          </a:p>
          <a:p>
            <a:pPr algn="just">
              <a:lnSpc>
                <a:spcPct val="150000"/>
              </a:lnSpc>
            </a:pPr>
            <a:r>
              <a:rPr lang="ru-RU" sz="1900" b="1" dirty="0">
                <a:solidFill>
                  <a:srgbClr val="0070C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На цветных ромбиках тематическая картинка, которая подскажет, какая будет игра. </a:t>
            </a:r>
          </a:p>
          <a:p>
            <a:pPr algn="just">
              <a:lnSpc>
                <a:spcPct val="150000"/>
              </a:lnSpc>
            </a:pPr>
            <a:r>
              <a:rPr lang="ru-RU" sz="1900" b="1" dirty="0">
                <a:solidFill>
                  <a:srgbClr val="0070C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Рядом стоит волшебный сундучок. В нем разноцветные папки с играми, в соответствии с цветами на зонтике. </a:t>
            </a:r>
          </a:p>
          <a:p>
            <a:pPr algn="just">
              <a:lnSpc>
                <a:spcPct val="150000"/>
              </a:lnSpc>
            </a:pPr>
            <a:r>
              <a:rPr lang="ru-RU" sz="1900" b="1" dirty="0">
                <a:solidFill>
                  <a:srgbClr val="0070C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Ребенок выбирает папку, и я знакомлю с правилами выбранной игры.</a:t>
            </a:r>
          </a:p>
          <a:p>
            <a:endParaRPr lang="ru-RU" dirty="0"/>
          </a:p>
        </p:txBody>
      </p:sp>
      <p:pic>
        <p:nvPicPr>
          <p:cNvPr id="5" name="Picture 2" descr="D:\РАБОТА\ДИДАКТИЧЕСКИЕ ИГРЫ\ЗОНТИК\IMG_20231015_224840_535@210351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90" y="1285884"/>
            <a:ext cx="3857628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753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Фон для документов\F9xZ79gQRaA.jpg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 l="36258"/>
          <a:stretch>
            <a:fillRect/>
          </a:stretch>
        </p:blipFill>
        <p:spPr bwMode="auto">
          <a:xfrm>
            <a:off x="32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407196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285728"/>
            <a:ext cx="8286808" cy="3785152"/>
            <a:chOff x="357166" y="285721"/>
            <a:chExt cx="6072230" cy="3525709"/>
          </a:xfrm>
        </p:grpSpPr>
        <p:sp>
          <p:nvSpPr>
            <p:cNvPr id="9" name="Блок-схема: альтернативный процесс 8"/>
            <p:cNvSpPr/>
            <p:nvPr/>
          </p:nvSpPr>
          <p:spPr>
            <a:xfrm>
              <a:off x="357166" y="285721"/>
              <a:ext cx="6072230" cy="3500462"/>
            </a:xfrm>
            <a:prstGeom prst="flowChartAlternateProcess">
              <a:avLst/>
            </a:prstGeom>
            <a:blipFill>
              <a:blip r:embed="rId3" cstate="print"/>
              <a:stretch>
                <a:fillRect/>
              </a:stretch>
            </a:blip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56" y="428596"/>
              <a:ext cx="4982185" cy="3382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Дидактическая игра «Здоровые зубки»</a:t>
              </a:r>
            </a:p>
            <a:p>
              <a:pPr algn="ctr"/>
              <a:endParaRPr lang="ru-RU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Цель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Формирование представления о правильном питании.</a:t>
              </a:r>
              <a:b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Задачи: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lvl="0">
                <a:buFont typeface="Arial" pitchFamily="34" charset="0"/>
                <a:buChar char="•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закрепить представление о том, что существуют полезные и вредные продукты для зубов;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сформировать понятие о том, что здоровье зубов зависит и от пищи, которую мы принимаем;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способствовать воспитанию бережного отношения к своему здоровью.</a:t>
              </a:r>
              <a:b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Ход игры:</a:t>
              </a:r>
            </a:p>
            <a:p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Выбрать, что полезно для наших зубов. </a:t>
              </a:r>
            </a:p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Выбрать, что вредно для наших зубов.</a:t>
              </a:r>
            </a:p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Можно использовать как в эстафете, так и в викторинах для двух команд.</a:t>
              </a:r>
            </a:p>
            <a:p>
              <a:endParaRPr lang="ru-RU" dirty="0"/>
            </a:p>
          </p:txBody>
        </p:sp>
      </p:grpSp>
      <p:pic>
        <p:nvPicPr>
          <p:cNvPr id="3073" name="Picture 1" descr="D:\РАБОТА\ДИДАКТИЧЕСКИЕ ИГРЫ\ЗОНТИК\IMG_20231015_225045_544@1410510670.jpg"/>
          <p:cNvPicPr>
            <a:picLocks noChangeAspect="1" noChangeArrowheads="1"/>
          </p:cNvPicPr>
          <p:nvPr/>
        </p:nvPicPr>
        <p:blipFill>
          <a:blip r:embed="rId4" cstate="print"/>
          <a:srcRect l="4166" t="4166" b="3125"/>
          <a:stretch>
            <a:fillRect/>
          </a:stretch>
        </p:blipFill>
        <p:spPr bwMode="auto">
          <a:xfrm>
            <a:off x="571472" y="3786190"/>
            <a:ext cx="2786082" cy="269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РАБОТА\ДИДАКТИЧЕСКИЕ ИГРЫ\ЗОНТИК\IMG_20231015_225255_417@944441172.jpg"/>
          <p:cNvPicPr>
            <a:picLocks noChangeAspect="1" noChangeArrowheads="1"/>
          </p:cNvPicPr>
          <p:nvPr/>
        </p:nvPicPr>
        <p:blipFill>
          <a:blip r:embed="rId5" cstate="print"/>
          <a:srcRect l="8333" t="3125"/>
          <a:stretch>
            <a:fillRect/>
          </a:stretch>
        </p:blipFill>
        <p:spPr bwMode="auto">
          <a:xfrm>
            <a:off x="5786446" y="3786190"/>
            <a:ext cx="2857520" cy="266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753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Фон для документов\F9xZ79gQRaA.jpg"/>
          <p:cNvPicPr>
            <a:picLocks noChangeAspect="1" noChangeArrowheads="1"/>
          </p:cNvPicPr>
          <p:nvPr/>
        </p:nvPicPr>
        <p:blipFill>
          <a:blip r:embed="rId2">
            <a:lum bright="52000"/>
          </a:blip>
          <a:srcRect l="36258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428596" y="428604"/>
            <a:ext cx="4680000" cy="3070265"/>
            <a:chOff x="357166" y="285721"/>
            <a:chExt cx="6072230" cy="3794330"/>
          </a:xfrm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357166" y="285721"/>
              <a:ext cx="6072230" cy="3500462"/>
            </a:xfrm>
            <a:prstGeom prst="flowChartAlternateProcess">
              <a:avLst/>
            </a:prstGeom>
            <a:blipFill>
              <a:blip r:embed="rId3" cstate="print"/>
              <a:stretch>
                <a:fillRect/>
              </a:stretch>
            </a:blip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9856" y="428595"/>
              <a:ext cx="5296884" cy="365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u="sng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Дидактическая игра «Подбери пару»</a:t>
              </a:r>
            </a:p>
            <a:p>
              <a:endParaRPr lang="ru-RU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Цели и задачи: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 формировать интерес к различным видам спорта; закреплять знания детей о спорте и физкультуре; развивать логику, мышление, память.</a:t>
              </a:r>
            </a:p>
            <a:p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Возраст: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 4 – 7 лет.</a:t>
              </a:r>
              <a:endParaRPr lang="ru-RU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endParaRPr lang="ru-RU" sz="12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Ход игры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</a:t>
              </a:r>
            </a:p>
            <a:p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К карточкам с изображением различных видов спорта необходимо подобрать нужное оборудование или характерный предмет для этого вида спорта (для фигурного катания – коньки, для футболиста – футбольный мяч и т.д.). Назвать вид спорта.</a:t>
              </a:r>
            </a:p>
            <a:p>
              <a:endParaRPr lang="ru-RU" sz="12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endParaRPr lang="ru-RU" sz="1200" dirty="0"/>
            </a:p>
          </p:txBody>
        </p:sp>
      </p:grpSp>
      <p:pic>
        <p:nvPicPr>
          <p:cNvPr id="2049" name="Picture 1" descr="D:\РАБОТА\ДИДАКТИЧЕСКИЕ ИГРЫ\ЗОНТИК\IMG_20231015_225728_639@1845876097.jpg"/>
          <p:cNvPicPr>
            <a:picLocks noChangeAspect="1" noChangeArrowheads="1"/>
          </p:cNvPicPr>
          <p:nvPr/>
        </p:nvPicPr>
        <p:blipFill>
          <a:blip r:embed="rId4" cstate="print"/>
          <a:srcRect l="8333"/>
          <a:stretch>
            <a:fillRect/>
          </a:stretch>
        </p:blipFill>
        <p:spPr bwMode="auto">
          <a:xfrm>
            <a:off x="4500562" y="2214554"/>
            <a:ext cx="4357718" cy="4396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753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ТА\Фон для документов\F9xZ79gQRaA.jpg"/>
          <p:cNvPicPr>
            <a:picLocks noChangeAspect="1" noChangeArrowheads="1"/>
          </p:cNvPicPr>
          <p:nvPr/>
        </p:nvPicPr>
        <p:blipFill>
          <a:blip r:embed="rId2">
            <a:lum bright="52000"/>
          </a:blip>
          <a:srcRect l="36258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214282" y="285728"/>
            <a:ext cx="5429288" cy="3214710"/>
            <a:chOff x="357166" y="285720"/>
            <a:chExt cx="6072230" cy="3500463"/>
          </a:xfrm>
        </p:grpSpPr>
        <p:sp>
          <p:nvSpPr>
            <p:cNvPr id="3" name="Блок-схема: альтернативный процесс 2"/>
            <p:cNvSpPr/>
            <p:nvPr/>
          </p:nvSpPr>
          <p:spPr>
            <a:xfrm>
              <a:off x="357166" y="285720"/>
              <a:ext cx="6072230" cy="3500463"/>
            </a:xfrm>
            <a:prstGeom prst="flowChartAlternateProcess">
              <a:avLst/>
            </a:prstGeom>
            <a:blipFill>
              <a:blip r:embed="rId3" cstate="print"/>
              <a:stretch>
                <a:fillRect/>
              </a:stretch>
            </a:blip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1480" y="428596"/>
              <a:ext cx="5072098" cy="327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Дидактическая игра «Что нужно пожарному»</a:t>
              </a:r>
              <a:endParaRPr 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Цель: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формирование представления о предметах, которыми пользуется пожарный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</a:t>
              </a:r>
              <a:endParaRPr lang="ru-RU" sz="12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Задачи: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закреплять знания пожарной безопасности; развивать логику, зрительную память, внимание, мелкую моторику рук; развивать умение выделять необходимую информацию.</a:t>
              </a:r>
            </a:p>
            <a:p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Ход игры:</a:t>
              </a:r>
            </a:p>
            <a:p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Две команды или два капитана получают карточки с изображением пожарного. Из предложенных картинок, заполнить пустые поля карточек выбрав необходимые предметы для пожарного. Назвать эти предметы и объяснить для чего они нужны.  </a:t>
              </a:r>
            </a:p>
            <a:p>
              <a:endParaRPr lang="ru-RU" dirty="0"/>
            </a:p>
          </p:txBody>
        </p:sp>
      </p:grpSp>
      <p:pic>
        <p:nvPicPr>
          <p:cNvPr id="22530" name="Picture 2" descr="D:\РАБОТА\ДИДАКТИЧЕСКИЕ ИГРЫ\ЗОНТИК\IMG_20231015_225457_758@808547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378619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753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Фон для документов\F9xZ79gQRaA.jpg"/>
          <p:cNvPicPr>
            <a:picLocks noChangeAspect="1" noChangeArrowheads="1"/>
          </p:cNvPicPr>
          <p:nvPr/>
        </p:nvPicPr>
        <p:blipFill>
          <a:blip r:embed="rId2">
            <a:lum bright="52000"/>
          </a:blip>
          <a:srcRect l="36258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357166" y="285720"/>
            <a:ext cx="5214966" cy="3643346"/>
            <a:chOff x="357166" y="285720"/>
            <a:chExt cx="6072230" cy="3500463"/>
          </a:xfrm>
        </p:grpSpPr>
        <p:sp>
          <p:nvSpPr>
            <p:cNvPr id="5" name="Блок-схема: альтернативный процесс 4"/>
            <p:cNvSpPr/>
            <p:nvPr/>
          </p:nvSpPr>
          <p:spPr>
            <a:xfrm>
              <a:off x="357166" y="285720"/>
              <a:ext cx="6072230" cy="3500463"/>
            </a:xfrm>
            <a:prstGeom prst="flowChartAlternateProcess">
              <a:avLst/>
            </a:prstGeom>
            <a:blipFill>
              <a:blip r:embed="rId3" cstate="print"/>
              <a:stretch>
                <a:fillRect/>
              </a:stretch>
            </a:blip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480" y="428596"/>
              <a:ext cx="5072098" cy="3098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Дидактическая игра «День и ночь»</a:t>
              </a:r>
              <a:endParaRPr lang="ru-RU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Цель: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определение последовательности действий в разное время суток.</a:t>
              </a:r>
            </a:p>
            <a:p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Задачи: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закрепить знания о времени суток, систематизировать знания о распорядке дня, развивать логическое мышление, связную речь; воспитывать потребность в ведении здорового образа жизни.</a:t>
              </a:r>
            </a:p>
            <a:p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Ход игры:</a:t>
              </a:r>
            </a:p>
            <a:p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Две команды или два капитана получают карточки с изображением Дня и Ночи. Из предложенных картинок, заполнить поле карточек в соответствии с последовательностью действий детей (проснулись, умылись, зарядка, завтрак и т.д.). </a:t>
              </a:r>
            </a:p>
            <a:p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Усложнение: составить рассказ мой день или как готовлюсь ко сну.</a:t>
              </a:r>
            </a:p>
            <a:p>
              <a:endParaRPr lang="ru-RU" dirty="0"/>
            </a:p>
          </p:txBody>
        </p:sp>
      </p:grpSp>
      <p:pic>
        <p:nvPicPr>
          <p:cNvPr id="24578" name="Picture 2" descr="D:\РАБОТА\ДИДАКТИЧЕСКИЕ ИГРЫ\ЗОНТИК\IMG_20231015_225913_909@1472448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378619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753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Фон для документов\F9xZ79gQRaA.jpg"/>
          <p:cNvPicPr>
            <a:picLocks noChangeAspect="1" noChangeArrowheads="1"/>
          </p:cNvPicPr>
          <p:nvPr/>
        </p:nvPicPr>
        <p:blipFill>
          <a:blip r:embed="rId2">
            <a:lum bright="52000"/>
          </a:blip>
          <a:srcRect l="36258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76659" y="1857364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ransition spd="med" advClick="0" advTm="7753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371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18</cp:revision>
  <dcterms:created xsi:type="dcterms:W3CDTF">2023-10-08T11:37:56Z</dcterms:created>
  <dcterms:modified xsi:type="dcterms:W3CDTF">2023-11-02T18:27:30Z</dcterms:modified>
</cp:coreProperties>
</file>