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5" r:id="rId9"/>
    <p:sldId id="270" r:id="rId10"/>
    <p:sldId id="277" r:id="rId11"/>
    <p:sldId id="276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4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0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111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49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109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77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39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8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67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6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53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82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5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1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06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1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CF928-AF60-4FAA-9460-B289D4FB00D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4482302-BCED-480E-8A0F-89DE3CCB3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7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КВЕСТ- ИГРА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7400" y="1663700"/>
            <a:ext cx="11085512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«В поисках пропавшей музыки»</a:t>
            </a:r>
            <a:endParaRPr lang="ru-RU" sz="60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 descr="25 интересных и необычных фактов о музыке - 360new.ru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505201"/>
            <a:ext cx="5067300" cy="335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83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Елена\Desktop\Нотный стан фото\IMG_20240319_085235_61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t="15958" r="11436" b="5674"/>
          <a:stretch/>
        </p:blipFill>
        <p:spPr bwMode="auto">
          <a:xfrm>
            <a:off x="160645" y="0"/>
            <a:ext cx="5175629" cy="3671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Елена\Desktop\Нотный стан фото\IMG_20240319_085315_9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40972" r="29167" b="10416"/>
          <a:stretch/>
        </p:blipFill>
        <p:spPr bwMode="auto">
          <a:xfrm>
            <a:off x="5787789" y="0"/>
            <a:ext cx="3533632" cy="2486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Елена\Desktop\Нотный стан фото\IMG_20240319_085401_01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5" t="12461" r="17290" b="12150"/>
          <a:stretch/>
        </p:blipFill>
        <p:spPr bwMode="auto">
          <a:xfrm>
            <a:off x="6044892" y="2917918"/>
            <a:ext cx="5637592" cy="39400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1749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есна - Красна&quot; | КГБУ &quot;Вяземский дом социального обслуживания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24" y="0"/>
            <a:ext cx="97535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Весна-крас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1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Елена\Desktop\1648241569_1-kartinkin-net-p-detskie-tantsi-kartinki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4" y="0"/>
            <a:ext cx="6264320" cy="420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38" y="0"/>
            <a:ext cx="5670918" cy="6858000"/>
          </a:xfrm>
          <a:prstGeom prst="rect">
            <a:avLst/>
          </a:prstGeom>
        </p:spPr>
      </p:pic>
      <p:pic>
        <p:nvPicPr>
          <p:cNvPr id="6" name="Весенние голос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4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танец вальс картинки для детей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876" y="218364"/>
            <a:ext cx="7350694" cy="628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2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5" y="1231900"/>
            <a:ext cx="4959682" cy="5626100"/>
          </a:xfrm>
        </p:spPr>
      </p:pic>
      <p:sp>
        <p:nvSpPr>
          <p:cNvPr id="5" name="TextBox 4"/>
          <p:cNvSpPr txBox="1"/>
          <p:nvPr/>
        </p:nvSpPr>
        <p:spPr>
          <a:xfrm>
            <a:off x="5752787" y="908734"/>
            <a:ext cx="5179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Вы такие умные, дружные, веселые! Со всеми заданиями справились! Злые чары Колдуньи рассеялись, и в нашем королевстве вновь стала звучать музыка. Спасибо вам!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45702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ownloads\img1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8609" y="409433"/>
            <a:ext cx="8557147" cy="551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415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5600" y="205010"/>
            <a:ext cx="10185399" cy="145869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Цель: </a:t>
            </a:r>
            <a:r>
              <a:rPr lang="ru-RU" sz="2800" dirty="0" smtClean="0">
                <a:solidFill>
                  <a:srgbClr val="C00000"/>
                </a:solidFill>
              </a:rPr>
              <a:t>создать условия, способствующие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sz="2800" dirty="0" smtClean="0">
                <a:solidFill>
                  <a:srgbClr val="C00000"/>
                </a:solidFill>
              </a:rPr>
              <a:t>развитию личностных и музыкальных компетенций посредством современной игровой технологии </a:t>
            </a:r>
            <a:r>
              <a:rPr lang="ru-RU" sz="2800" dirty="0" err="1" smtClean="0">
                <a:solidFill>
                  <a:srgbClr val="C00000"/>
                </a:solidFill>
              </a:rPr>
              <a:t>квеста</a:t>
            </a:r>
            <a:r>
              <a:rPr lang="ru-RU" sz="2800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5600" y="1663700"/>
            <a:ext cx="10452100" cy="5041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ЗАДАЧИ: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Образовательные: </a:t>
            </a:r>
            <a:r>
              <a:rPr lang="ru-RU" dirty="0" smtClean="0">
                <a:solidFill>
                  <a:srgbClr val="C00000"/>
                </a:solidFill>
              </a:rPr>
              <a:t>1. Актуализировать полученные ранее знания, учить детей самостоятельно выполнять задания.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2. Закреплять навыки вокального исполнения, игры на музыкальных инструментах.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3. Познакомить детей с танцевальным понятием «Вальс» и познакомить со скрипичным ключом.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4. Учить кружиться в парах под музыку вальса.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Развивающие: </a:t>
            </a:r>
            <a:r>
              <a:rPr lang="ru-RU" dirty="0" smtClean="0">
                <a:solidFill>
                  <a:srgbClr val="C00000"/>
                </a:solidFill>
              </a:rPr>
              <a:t>1. Способствовать развитию творческих способностей детей.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2. Развивать мышление, память, воображение при помощи наглядного моделирования.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Воспитательные: </a:t>
            </a:r>
            <a:r>
              <a:rPr lang="ru-RU" dirty="0" smtClean="0">
                <a:solidFill>
                  <a:srgbClr val="C00000"/>
                </a:solidFill>
              </a:rPr>
              <a:t>1. Формировать интерес и любовь к музыке, обогащать музыкальные впечатления, культуру слушания.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2. Воспитывать в детях чувство </a:t>
            </a:r>
            <a:r>
              <a:rPr lang="ru-RU" dirty="0" err="1" smtClean="0">
                <a:solidFill>
                  <a:srgbClr val="C00000"/>
                </a:solidFill>
              </a:rPr>
              <a:t>эмпатии</a:t>
            </a:r>
            <a:r>
              <a:rPr lang="ru-RU" dirty="0" smtClean="0">
                <a:solidFill>
                  <a:srgbClr val="C00000"/>
                </a:solidFill>
              </a:rPr>
              <a:t>, сопричастности к происходящему, доброжелательность, вежливость.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" y="1231900"/>
            <a:ext cx="4959682" cy="5626100"/>
          </a:xfrm>
        </p:spPr>
      </p:pic>
      <p:sp>
        <p:nvSpPr>
          <p:cNvPr id="5" name="TextBox 4"/>
          <p:cNvSpPr txBox="1"/>
          <p:nvPr/>
        </p:nvSpPr>
        <p:spPr>
          <a:xfrm>
            <a:off x="5753100" y="660401"/>
            <a:ext cx="584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Здравствуйте, мои друзья! Я хотел подарить вам красивую танцевальную музыку, но Злая Колдунья налетела, закружила и расшвыряла по всему свету все музыкальные инструменты и теперь в нашем волшебном королевстве перестала звучать музыка. Чтобы развеять чары Злой Колдуньи, нужно найти инструменты и выполнить много заданий, одному мне не справиться. Я слышал, что вы очень умные и сообразительные дети, у вас все получится. В путешествии вашей помощницей станет Сказочная Карта, которая появится по волшебному слову, а путь покажет Скрипичный ключ! Желаю вам доброго пути!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29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Елена\Desktop\3eeecd2e-45fb-57bf-ade7-5aad62f5959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334" y="0"/>
            <a:ext cx="91849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Елена\Desktop\Конференции 2024г\Пед. чтения\музыкальный_набор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205" y="5363570"/>
            <a:ext cx="1392071" cy="149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НАВИГАТОР ДОПОЛНИТЕЛЬНОГО ОБРАЗОВАНИЯ ДЕТЕЙ КУЗБАССА - Домисольк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333" y="5008728"/>
            <a:ext cx="1624085" cy="184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Елена\Desktop\1648241569_1-kartinkin-net-p-detskie-tantsi-kartinki-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567" y="2129052"/>
            <a:ext cx="2060812" cy="1514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09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92" y="0"/>
            <a:ext cx="6964908" cy="3905556"/>
          </a:xfrm>
          <a:prstGeom prst="rect">
            <a:avLst/>
          </a:prstGeom>
        </p:spPr>
      </p:pic>
      <p:pic>
        <p:nvPicPr>
          <p:cNvPr id="5" name="Рисунок 4" descr="C:\Users\Елена\Desktop\Конференции 2024г\Пед. чтения\main_381975_origina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1" y="1167714"/>
            <a:ext cx="4913194" cy="5690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39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230" y="214677"/>
            <a:ext cx="3412089" cy="168236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Деревянные подружки 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Пляшут на его макушке,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Бьют его, а он гремит,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В ногу всем шагать велит.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6716" y="1897039"/>
            <a:ext cx="5007922" cy="166502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                      Как будто девушка запела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                     И в зале словно посветлело.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                     Скользит мелодия так гибко,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                     Затихло всё, играет…….</a:t>
            </a:r>
          </a:p>
          <a:p>
            <a:pPr marL="0" indent="0">
              <a:buNone/>
            </a:pPr>
            <a:endParaRPr lang="ru-RU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Картинки для детей барабан (13 фото) 🔥 Прикольные картинки и юмор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19" y="214677"/>
            <a:ext cx="1760562" cy="168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Раскраски скрипка 🎨 распечатать бесплатно, скачать для детей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638" y="1587689"/>
            <a:ext cx="1888865" cy="18242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350980" y="3875963"/>
            <a:ext cx="312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Очень весело поет,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Если дунете в нее.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Не палочка, не трубочка,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А что же это?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дудочка картинки для детей: 2 тыс изображений найдено в Яндекс Картинках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466" y="3981413"/>
            <a:ext cx="1781175" cy="12630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469039" y="4476127"/>
            <a:ext cx="3125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Ой, звенит она звенит,</a:t>
            </a:r>
          </a:p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Всех игрою веселит.</a:t>
            </a:r>
          </a:p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Кто такая? Отгадай-ка…</a:t>
            </a:r>
          </a:p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Это наша….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Рисунок 8" descr="Балалайка 3 струны В 78А детская купить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375" y="4285806"/>
            <a:ext cx="2079127" cy="2005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07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Музыкальные инструменты картинки для детей - 31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45" y="0"/>
            <a:ext cx="87251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ШУМОВОЙ оркестр &quot;Добрый мастер в сказке славной инструменты мастерил...&quot;  Знакомство с инструментами - YouTub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27" y="12790"/>
            <a:ext cx="10003809" cy="6845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Добрый масте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5336"/>
            <a:ext cx="609600" cy="60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2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ВИГАТОР ДОПОЛНИТЕЛЬНОГО ОБРАЗОВАНИЯ ДЕТЕЙ КУЗБАССА - Домисольк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27" y="0"/>
            <a:ext cx="4299045" cy="348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06" y="2033516"/>
            <a:ext cx="6132394" cy="482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41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361</TotalTime>
  <Words>328</Words>
  <Application>Microsoft Office PowerPoint</Application>
  <PresentationFormat>Широкоэкранный</PresentationFormat>
  <Paragraphs>28</Paragraphs>
  <Slides>15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Легкий дым</vt:lpstr>
      <vt:lpstr>КВЕСТ- ИГРА</vt:lpstr>
      <vt:lpstr>Цель: создать условия, способствующие развитию личностных и музыкальных компетенций посредством современной игровой технологии квеста.</vt:lpstr>
      <vt:lpstr>Презентация PowerPoint</vt:lpstr>
      <vt:lpstr>Презентация PowerPoint</vt:lpstr>
      <vt:lpstr>Презентация PowerPoint</vt:lpstr>
      <vt:lpstr>Деревянные подружки  Пляшут на его макушке, Бьют его, а он гремит, В ногу всем шагать велит.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на тему: «Формирование функциональной грамотности дошкольников посредством  музыкального развития»</dc:title>
  <dc:creator>Елена</dc:creator>
  <cp:lastModifiedBy>Елена</cp:lastModifiedBy>
  <cp:revision>33</cp:revision>
  <dcterms:created xsi:type="dcterms:W3CDTF">2024-03-09T10:00:54Z</dcterms:created>
  <dcterms:modified xsi:type="dcterms:W3CDTF">2024-03-21T09:54:31Z</dcterms:modified>
</cp:coreProperties>
</file>