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5"/>
  </p:sldMasterIdLst>
  <p:sldIdLst>
    <p:sldId id="366" r:id="rId6"/>
    <p:sldId id="408" r:id="rId7"/>
    <p:sldId id="256" r:id="rId8"/>
    <p:sldId id="393" r:id="rId9"/>
    <p:sldId id="391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410" r:id="rId18"/>
    <p:sldId id="394" r:id="rId19"/>
    <p:sldId id="395" r:id="rId20"/>
    <p:sldId id="411" r:id="rId21"/>
    <p:sldId id="396" r:id="rId22"/>
    <p:sldId id="397" r:id="rId23"/>
    <p:sldId id="399" r:id="rId24"/>
    <p:sldId id="412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0066FF"/>
    <a:srgbClr val="66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96" autoAdjust="0"/>
    <p:restoredTop sz="94660"/>
  </p:normalViewPr>
  <p:slideViewPr>
    <p:cSldViewPr>
      <p:cViewPr varScale="1">
        <p:scale>
          <a:sx n="70" d="100"/>
          <a:sy n="70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600200" cy="6856413"/>
            <a:chOff x="0" y="0"/>
            <a:chExt cx="1008" cy="431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0" y="0"/>
              <a:ext cx="1008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24" y="336"/>
              <a:ext cx="745" cy="3497"/>
              <a:chOff x="124" y="336"/>
              <a:chExt cx="745" cy="349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ltGray">
              <a:xfrm>
                <a:off x="187" y="336"/>
                <a:ext cx="609" cy="1357"/>
              </a:xfrm>
              <a:custGeom>
                <a:avLst/>
                <a:gdLst>
                  <a:gd name="T0" fmla="*/ 498 w 609"/>
                  <a:gd name="T1" fmla="*/ 1356 h 1357"/>
                  <a:gd name="T2" fmla="*/ 539 w 609"/>
                  <a:gd name="T3" fmla="*/ 1287 h 1357"/>
                  <a:gd name="T4" fmla="*/ 574 w 609"/>
                  <a:gd name="T5" fmla="*/ 1226 h 1357"/>
                  <a:gd name="T6" fmla="*/ 595 w 609"/>
                  <a:gd name="T7" fmla="*/ 1163 h 1357"/>
                  <a:gd name="T8" fmla="*/ 608 w 609"/>
                  <a:gd name="T9" fmla="*/ 1090 h 1357"/>
                  <a:gd name="T10" fmla="*/ 604 w 609"/>
                  <a:gd name="T11" fmla="*/ 1017 h 1357"/>
                  <a:gd name="T12" fmla="*/ 588 w 609"/>
                  <a:gd name="T13" fmla="*/ 960 h 1357"/>
                  <a:gd name="T14" fmla="*/ 551 w 609"/>
                  <a:gd name="T15" fmla="*/ 881 h 1357"/>
                  <a:gd name="T16" fmla="*/ 524 w 609"/>
                  <a:gd name="T17" fmla="*/ 835 h 1357"/>
                  <a:gd name="T18" fmla="*/ 498 w 609"/>
                  <a:gd name="T19" fmla="*/ 791 h 1357"/>
                  <a:gd name="T20" fmla="*/ 461 w 609"/>
                  <a:gd name="T21" fmla="*/ 740 h 1357"/>
                  <a:gd name="T22" fmla="*/ 434 w 609"/>
                  <a:gd name="T23" fmla="*/ 673 h 1357"/>
                  <a:gd name="T24" fmla="*/ 422 w 609"/>
                  <a:gd name="T25" fmla="*/ 587 h 1357"/>
                  <a:gd name="T26" fmla="*/ 422 w 609"/>
                  <a:gd name="T27" fmla="*/ 497 h 1357"/>
                  <a:gd name="T28" fmla="*/ 437 w 609"/>
                  <a:gd name="T29" fmla="*/ 406 h 1357"/>
                  <a:gd name="T30" fmla="*/ 415 w 609"/>
                  <a:gd name="T31" fmla="*/ 339 h 1357"/>
                  <a:gd name="T32" fmla="*/ 408 w 609"/>
                  <a:gd name="T33" fmla="*/ 441 h 1357"/>
                  <a:gd name="T34" fmla="*/ 370 w 609"/>
                  <a:gd name="T35" fmla="*/ 552 h 1357"/>
                  <a:gd name="T36" fmla="*/ 370 w 609"/>
                  <a:gd name="T37" fmla="*/ 644 h 1357"/>
                  <a:gd name="T38" fmla="*/ 346 w 609"/>
                  <a:gd name="T39" fmla="*/ 587 h 1357"/>
                  <a:gd name="T40" fmla="*/ 339 w 609"/>
                  <a:gd name="T41" fmla="*/ 520 h 1357"/>
                  <a:gd name="T42" fmla="*/ 339 w 609"/>
                  <a:gd name="T43" fmla="*/ 441 h 1357"/>
                  <a:gd name="T44" fmla="*/ 305 w 609"/>
                  <a:gd name="T45" fmla="*/ 485 h 1357"/>
                  <a:gd name="T46" fmla="*/ 287 w 609"/>
                  <a:gd name="T47" fmla="*/ 552 h 1357"/>
                  <a:gd name="T48" fmla="*/ 279 w 609"/>
                  <a:gd name="T49" fmla="*/ 627 h 1357"/>
                  <a:gd name="T50" fmla="*/ 270 w 609"/>
                  <a:gd name="T51" fmla="*/ 678 h 1357"/>
                  <a:gd name="T52" fmla="*/ 256 w 609"/>
                  <a:gd name="T53" fmla="*/ 627 h 1357"/>
                  <a:gd name="T54" fmla="*/ 234 w 609"/>
                  <a:gd name="T55" fmla="*/ 565 h 1357"/>
                  <a:gd name="T56" fmla="*/ 234 w 609"/>
                  <a:gd name="T57" fmla="*/ 485 h 1357"/>
                  <a:gd name="T58" fmla="*/ 241 w 609"/>
                  <a:gd name="T59" fmla="*/ 406 h 1357"/>
                  <a:gd name="T60" fmla="*/ 263 w 609"/>
                  <a:gd name="T61" fmla="*/ 316 h 1357"/>
                  <a:gd name="T62" fmla="*/ 287 w 609"/>
                  <a:gd name="T63" fmla="*/ 259 h 1357"/>
                  <a:gd name="T64" fmla="*/ 309 w 609"/>
                  <a:gd name="T65" fmla="*/ 192 h 1357"/>
                  <a:gd name="T66" fmla="*/ 316 w 609"/>
                  <a:gd name="T67" fmla="*/ 146 h 1357"/>
                  <a:gd name="T68" fmla="*/ 298 w 609"/>
                  <a:gd name="T69" fmla="*/ 90 h 1357"/>
                  <a:gd name="T70" fmla="*/ 256 w 609"/>
                  <a:gd name="T71" fmla="*/ 0 h 1357"/>
                  <a:gd name="T72" fmla="*/ 249 w 609"/>
                  <a:gd name="T73" fmla="*/ 33 h 1357"/>
                  <a:gd name="T74" fmla="*/ 237 w 609"/>
                  <a:gd name="T75" fmla="*/ 106 h 1357"/>
                  <a:gd name="T76" fmla="*/ 207 w 609"/>
                  <a:gd name="T77" fmla="*/ 158 h 1357"/>
                  <a:gd name="T78" fmla="*/ 158 w 609"/>
                  <a:gd name="T79" fmla="*/ 215 h 1357"/>
                  <a:gd name="T80" fmla="*/ 87 w 609"/>
                  <a:gd name="T81" fmla="*/ 334 h 1357"/>
                  <a:gd name="T82" fmla="*/ 45 w 609"/>
                  <a:gd name="T83" fmla="*/ 429 h 1357"/>
                  <a:gd name="T84" fmla="*/ 14 w 609"/>
                  <a:gd name="T85" fmla="*/ 514 h 1357"/>
                  <a:gd name="T86" fmla="*/ 0 w 609"/>
                  <a:gd name="T87" fmla="*/ 598 h 1357"/>
                  <a:gd name="T88" fmla="*/ 0 w 609"/>
                  <a:gd name="T89" fmla="*/ 688 h 1357"/>
                  <a:gd name="T90" fmla="*/ 14 w 609"/>
                  <a:gd name="T91" fmla="*/ 803 h 1357"/>
                  <a:gd name="T92" fmla="*/ 40 w 609"/>
                  <a:gd name="T93" fmla="*/ 904 h 1357"/>
                  <a:gd name="T94" fmla="*/ 83 w 609"/>
                  <a:gd name="T95" fmla="*/ 982 h 1357"/>
                  <a:gd name="T96" fmla="*/ 79 w 609"/>
                  <a:gd name="T97" fmla="*/ 1027 h 1357"/>
                  <a:gd name="T98" fmla="*/ 71 w 609"/>
                  <a:gd name="T99" fmla="*/ 1096 h 1357"/>
                  <a:gd name="T100" fmla="*/ 68 w 609"/>
                  <a:gd name="T101" fmla="*/ 1163 h 1357"/>
                  <a:gd name="T102" fmla="*/ 79 w 609"/>
                  <a:gd name="T103" fmla="*/ 1215 h 1357"/>
                  <a:gd name="T104" fmla="*/ 105 w 609"/>
                  <a:gd name="T105" fmla="*/ 1265 h 1357"/>
                  <a:gd name="T106" fmla="*/ 132 w 609"/>
                  <a:gd name="T107" fmla="*/ 1310 h 1357"/>
                  <a:gd name="T108" fmla="*/ 170 w 609"/>
                  <a:gd name="T109" fmla="*/ 1349 h 1357"/>
                  <a:gd name="T110" fmla="*/ 270 w 609"/>
                  <a:gd name="T111" fmla="*/ 1339 h 1357"/>
                  <a:gd name="T112" fmla="*/ 385 w 609"/>
                  <a:gd name="T113" fmla="*/ 1345 h 1357"/>
                  <a:gd name="T114" fmla="*/ 498 w 609"/>
                  <a:gd name="T115" fmla="*/ 1356 h 135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09" h="1357">
                    <a:moveTo>
                      <a:pt x="498" y="1356"/>
                    </a:moveTo>
                    <a:lnTo>
                      <a:pt x="539" y="1287"/>
                    </a:lnTo>
                    <a:lnTo>
                      <a:pt x="574" y="1226"/>
                    </a:lnTo>
                    <a:lnTo>
                      <a:pt x="595" y="1163"/>
                    </a:lnTo>
                    <a:lnTo>
                      <a:pt x="608" y="1090"/>
                    </a:lnTo>
                    <a:lnTo>
                      <a:pt x="604" y="1017"/>
                    </a:lnTo>
                    <a:lnTo>
                      <a:pt x="588" y="960"/>
                    </a:lnTo>
                    <a:lnTo>
                      <a:pt x="551" y="881"/>
                    </a:lnTo>
                    <a:lnTo>
                      <a:pt x="524" y="835"/>
                    </a:lnTo>
                    <a:lnTo>
                      <a:pt x="498" y="791"/>
                    </a:lnTo>
                    <a:lnTo>
                      <a:pt x="461" y="740"/>
                    </a:lnTo>
                    <a:lnTo>
                      <a:pt x="434" y="673"/>
                    </a:lnTo>
                    <a:lnTo>
                      <a:pt x="422" y="587"/>
                    </a:lnTo>
                    <a:lnTo>
                      <a:pt x="422" y="497"/>
                    </a:lnTo>
                    <a:lnTo>
                      <a:pt x="437" y="406"/>
                    </a:lnTo>
                    <a:lnTo>
                      <a:pt x="415" y="339"/>
                    </a:lnTo>
                    <a:lnTo>
                      <a:pt x="408" y="441"/>
                    </a:lnTo>
                    <a:lnTo>
                      <a:pt x="370" y="552"/>
                    </a:lnTo>
                    <a:lnTo>
                      <a:pt x="370" y="644"/>
                    </a:lnTo>
                    <a:lnTo>
                      <a:pt x="346" y="587"/>
                    </a:lnTo>
                    <a:lnTo>
                      <a:pt x="339" y="520"/>
                    </a:lnTo>
                    <a:lnTo>
                      <a:pt x="339" y="441"/>
                    </a:lnTo>
                    <a:lnTo>
                      <a:pt x="305" y="485"/>
                    </a:lnTo>
                    <a:lnTo>
                      <a:pt x="287" y="552"/>
                    </a:lnTo>
                    <a:lnTo>
                      <a:pt x="279" y="627"/>
                    </a:lnTo>
                    <a:lnTo>
                      <a:pt x="270" y="678"/>
                    </a:lnTo>
                    <a:lnTo>
                      <a:pt x="256" y="627"/>
                    </a:lnTo>
                    <a:lnTo>
                      <a:pt x="234" y="565"/>
                    </a:lnTo>
                    <a:lnTo>
                      <a:pt x="234" y="485"/>
                    </a:lnTo>
                    <a:lnTo>
                      <a:pt x="241" y="406"/>
                    </a:lnTo>
                    <a:lnTo>
                      <a:pt x="263" y="316"/>
                    </a:lnTo>
                    <a:lnTo>
                      <a:pt x="287" y="259"/>
                    </a:lnTo>
                    <a:lnTo>
                      <a:pt x="309" y="192"/>
                    </a:lnTo>
                    <a:lnTo>
                      <a:pt x="316" y="146"/>
                    </a:lnTo>
                    <a:lnTo>
                      <a:pt x="298" y="90"/>
                    </a:lnTo>
                    <a:lnTo>
                      <a:pt x="256" y="0"/>
                    </a:lnTo>
                    <a:lnTo>
                      <a:pt x="249" y="33"/>
                    </a:lnTo>
                    <a:lnTo>
                      <a:pt x="237" y="106"/>
                    </a:lnTo>
                    <a:lnTo>
                      <a:pt x="207" y="158"/>
                    </a:lnTo>
                    <a:lnTo>
                      <a:pt x="158" y="215"/>
                    </a:lnTo>
                    <a:lnTo>
                      <a:pt x="87" y="334"/>
                    </a:lnTo>
                    <a:lnTo>
                      <a:pt x="45" y="429"/>
                    </a:lnTo>
                    <a:lnTo>
                      <a:pt x="14" y="514"/>
                    </a:lnTo>
                    <a:lnTo>
                      <a:pt x="0" y="598"/>
                    </a:lnTo>
                    <a:lnTo>
                      <a:pt x="0" y="688"/>
                    </a:lnTo>
                    <a:lnTo>
                      <a:pt x="14" y="803"/>
                    </a:lnTo>
                    <a:lnTo>
                      <a:pt x="40" y="904"/>
                    </a:lnTo>
                    <a:lnTo>
                      <a:pt x="83" y="982"/>
                    </a:lnTo>
                    <a:lnTo>
                      <a:pt x="79" y="1027"/>
                    </a:lnTo>
                    <a:lnTo>
                      <a:pt x="71" y="1096"/>
                    </a:lnTo>
                    <a:lnTo>
                      <a:pt x="68" y="1163"/>
                    </a:lnTo>
                    <a:lnTo>
                      <a:pt x="79" y="1215"/>
                    </a:lnTo>
                    <a:lnTo>
                      <a:pt x="105" y="1265"/>
                    </a:lnTo>
                    <a:lnTo>
                      <a:pt x="132" y="1310"/>
                    </a:lnTo>
                    <a:lnTo>
                      <a:pt x="170" y="1349"/>
                    </a:lnTo>
                    <a:lnTo>
                      <a:pt x="270" y="1339"/>
                    </a:lnTo>
                    <a:lnTo>
                      <a:pt x="385" y="1345"/>
                    </a:lnTo>
                    <a:lnTo>
                      <a:pt x="498" y="1356"/>
                    </a:lnTo>
                  </a:path>
                </a:pathLst>
              </a:custGeom>
              <a:gradFill rotWithShape="0">
                <a:gsLst>
                  <a:gs pos="0">
                    <a:srgbClr val="4D0808"/>
                  </a:gs>
                  <a:gs pos="30000">
                    <a:srgbClr val="FF0300"/>
                  </a:gs>
                  <a:gs pos="55000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ltGray">
              <a:xfrm>
                <a:off x="283" y="952"/>
                <a:ext cx="338" cy="710"/>
              </a:xfrm>
              <a:custGeom>
                <a:avLst/>
                <a:gdLst>
                  <a:gd name="T0" fmla="*/ 38 w 338"/>
                  <a:gd name="T1" fmla="*/ 0 h 710"/>
                  <a:gd name="T2" fmla="*/ 30 w 338"/>
                  <a:gd name="T3" fmla="*/ 69 h 710"/>
                  <a:gd name="T4" fmla="*/ 13 w 338"/>
                  <a:gd name="T5" fmla="*/ 122 h 710"/>
                  <a:gd name="T6" fmla="*/ 1 w 338"/>
                  <a:gd name="T7" fmla="*/ 181 h 710"/>
                  <a:gd name="T8" fmla="*/ 0 w 338"/>
                  <a:gd name="T9" fmla="*/ 239 h 710"/>
                  <a:gd name="T10" fmla="*/ 14 w 338"/>
                  <a:gd name="T11" fmla="*/ 284 h 710"/>
                  <a:gd name="T12" fmla="*/ 46 w 338"/>
                  <a:gd name="T13" fmla="*/ 335 h 710"/>
                  <a:gd name="T14" fmla="*/ 71 w 338"/>
                  <a:gd name="T15" fmla="*/ 373 h 710"/>
                  <a:gd name="T16" fmla="*/ 84 w 338"/>
                  <a:gd name="T17" fmla="*/ 415 h 710"/>
                  <a:gd name="T18" fmla="*/ 78 w 338"/>
                  <a:gd name="T19" fmla="*/ 466 h 710"/>
                  <a:gd name="T20" fmla="*/ 72 w 338"/>
                  <a:gd name="T21" fmla="*/ 508 h 710"/>
                  <a:gd name="T22" fmla="*/ 71 w 338"/>
                  <a:gd name="T23" fmla="*/ 574 h 710"/>
                  <a:gd name="T24" fmla="*/ 84 w 338"/>
                  <a:gd name="T25" fmla="*/ 628 h 710"/>
                  <a:gd name="T26" fmla="*/ 108 w 338"/>
                  <a:gd name="T27" fmla="*/ 670 h 710"/>
                  <a:gd name="T28" fmla="*/ 151 w 338"/>
                  <a:gd name="T29" fmla="*/ 709 h 710"/>
                  <a:gd name="T30" fmla="*/ 286 w 338"/>
                  <a:gd name="T31" fmla="*/ 709 h 710"/>
                  <a:gd name="T32" fmla="*/ 306 w 338"/>
                  <a:gd name="T33" fmla="*/ 670 h 710"/>
                  <a:gd name="T34" fmla="*/ 324 w 338"/>
                  <a:gd name="T35" fmla="*/ 634 h 710"/>
                  <a:gd name="T36" fmla="*/ 337 w 338"/>
                  <a:gd name="T37" fmla="*/ 567 h 710"/>
                  <a:gd name="T38" fmla="*/ 337 w 338"/>
                  <a:gd name="T39" fmla="*/ 505 h 710"/>
                  <a:gd name="T40" fmla="*/ 326 w 338"/>
                  <a:gd name="T41" fmla="*/ 445 h 710"/>
                  <a:gd name="T42" fmla="*/ 310 w 338"/>
                  <a:gd name="T43" fmla="*/ 392 h 710"/>
                  <a:gd name="T44" fmla="*/ 285 w 338"/>
                  <a:gd name="T45" fmla="*/ 342 h 710"/>
                  <a:gd name="T46" fmla="*/ 252 w 338"/>
                  <a:gd name="T47" fmla="*/ 302 h 710"/>
                  <a:gd name="T48" fmla="*/ 204 w 338"/>
                  <a:gd name="T49" fmla="*/ 272 h 710"/>
                  <a:gd name="T50" fmla="*/ 167 w 338"/>
                  <a:gd name="T51" fmla="*/ 242 h 710"/>
                  <a:gd name="T52" fmla="*/ 138 w 338"/>
                  <a:gd name="T53" fmla="*/ 207 h 710"/>
                  <a:gd name="T54" fmla="*/ 105 w 338"/>
                  <a:gd name="T55" fmla="*/ 169 h 710"/>
                  <a:gd name="T56" fmla="*/ 84 w 338"/>
                  <a:gd name="T57" fmla="*/ 105 h 710"/>
                  <a:gd name="T58" fmla="*/ 57 w 338"/>
                  <a:gd name="T59" fmla="*/ 57 h 710"/>
                  <a:gd name="T60" fmla="*/ 38 w 338"/>
                  <a:gd name="T61" fmla="*/ 0 h 71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38" h="710">
                    <a:moveTo>
                      <a:pt x="38" y="0"/>
                    </a:moveTo>
                    <a:lnTo>
                      <a:pt x="30" y="69"/>
                    </a:lnTo>
                    <a:lnTo>
                      <a:pt x="13" y="122"/>
                    </a:lnTo>
                    <a:lnTo>
                      <a:pt x="1" y="181"/>
                    </a:lnTo>
                    <a:lnTo>
                      <a:pt x="0" y="239"/>
                    </a:lnTo>
                    <a:lnTo>
                      <a:pt x="14" y="284"/>
                    </a:lnTo>
                    <a:lnTo>
                      <a:pt x="46" y="335"/>
                    </a:lnTo>
                    <a:lnTo>
                      <a:pt x="71" y="373"/>
                    </a:lnTo>
                    <a:lnTo>
                      <a:pt x="84" y="415"/>
                    </a:lnTo>
                    <a:lnTo>
                      <a:pt x="78" y="466"/>
                    </a:lnTo>
                    <a:lnTo>
                      <a:pt x="72" y="508"/>
                    </a:lnTo>
                    <a:lnTo>
                      <a:pt x="71" y="574"/>
                    </a:lnTo>
                    <a:lnTo>
                      <a:pt x="84" y="628"/>
                    </a:lnTo>
                    <a:lnTo>
                      <a:pt x="108" y="670"/>
                    </a:lnTo>
                    <a:lnTo>
                      <a:pt x="151" y="709"/>
                    </a:lnTo>
                    <a:lnTo>
                      <a:pt x="286" y="709"/>
                    </a:lnTo>
                    <a:lnTo>
                      <a:pt x="306" y="670"/>
                    </a:lnTo>
                    <a:lnTo>
                      <a:pt x="324" y="634"/>
                    </a:lnTo>
                    <a:lnTo>
                      <a:pt x="337" y="567"/>
                    </a:lnTo>
                    <a:lnTo>
                      <a:pt x="337" y="505"/>
                    </a:lnTo>
                    <a:lnTo>
                      <a:pt x="326" y="445"/>
                    </a:lnTo>
                    <a:lnTo>
                      <a:pt x="310" y="392"/>
                    </a:lnTo>
                    <a:lnTo>
                      <a:pt x="285" y="342"/>
                    </a:lnTo>
                    <a:lnTo>
                      <a:pt x="252" y="302"/>
                    </a:lnTo>
                    <a:lnTo>
                      <a:pt x="204" y="272"/>
                    </a:lnTo>
                    <a:lnTo>
                      <a:pt x="167" y="242"/>
                    </a:lnTo>
                    <a:lnTo>
                      <a:pt x="138" y="207"/>
                    </a:lnTo>
                    <a:lnTo>
                      <a:pt x="105" y="169"/>
                    </a:lnTo>
                    <a:lnTo>
                      <a:pt x="84" y="105"/>
                    </a:lnTo>
                    <a:lnTo>
                      <a:pt x="57" y="57"/>
                    </a:lnTo>
                    <a:lnTo>
                      <a:pt x="38" y="0"/>
                    </a:lnTo>
                  </a:path>
                </a:pathLst>
              </a:custGeom>
              <a:gradFill rotWithShape="0">
                <a:gsLst>
                  <a:gs pos="0">
                    <a:srgbClr val="4D0808"/>
                  </a:gs>
                  <a:gs pos="30000">
                    <a:srgbClr val="FF0300"/>
                  </a:gs>
                  <a:gs pos="55000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124" y="1627"/>
                <a:ext cx="745" cy="2206"/>
                <a:chOff x="124" y="1627"/>
                <a:chExt cx="745" cy="2206"/>
              </a:xfrm>
            </p:grpSpPr>
            <p:sp>
              <p:nvSpPr>
                <p:cNvPr id="10" name="Freeform 8"/>
                <p:cNvSpPr>
                  <a:spLocks/>
                </p:cNvSpPr>
                <p:nvPr/>
              </p:nvSpPr>
              <p:spPr bwMode="ltGray">
                <a:xfrm>
                  <a:off x="347" y="2415"/>
                  <a:ext cx="356" cy="1418"/>
                </a:xfrm>
                <a:custGeom>
                  <a:avLst/>
                  <a:gdLst>
                    <a:gd name="T0" fmla="*/ 0 w 356"/>
                    <a:gd name="T1" fmla="*/ 0 h 1418"/>
                    <a:gd name="T2" fmla="*/ 71 w 356"/>
                    <a:gd name="T3" fmla="*/ 978 h 1418"/>
                    <a:gd name="T4" fmla="*/ 85 w 356"/>
                    <a:gd name="T5" fmla="*/ 1123 h 1418"/>
                    <a:gd name="T6" fmla="*/ 107 w 356"/>
                    <a:gd name="T7" fmla="*/ 1254 h 1418"/>
                    <a:gd name="T8" fmla="*/ 143 w 356"/>
                    <a:gd name="T9" fmla="*/ 1417 h 1418"/>
                    <a:gd name="T10" fmla="*/ 214 w 356"/>
                    <a:gd name="T11" fmla="*/ 1417 h 1418"/>
                    <a:gd name="T12" fmla="*/ 240 w 356"/>
                    <a:gd name="T13" fmla="*/ 1263 h 1418"/>
                    <a:gd name="T14" fmla="*/ 259 w 356"/>
                    <a:gd name="T15" fmla="*/ 1132 h 1418"/>
                    <a:gd name="T16" fmla="*/ 270 w 356"/>
                    <a:gd name="T17" fmla="*/ 984 h 1418"/>
                    <a:gd name="T18" fmla="*/ 355 w 356"/>
                    <a:gd name="T19" fmla="*/ 0 h 1418"/>
                    <a:gd name="T20" fmla="*/ 0 w 356"/>
                    <a:gd name="T21" fmla="*/ 0 h 14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56" h="1418">
                      <a:moveTo>
                        <a:pt x="0" y="0"/>
                      </a:moveTo>
                      <a:lnTo>
                        <a:pt x="71" y="978"/>
                      </a:lnTo>
                      <a:lnTo>
                        <a:pt x="85" y="1123"/>
                      </a:lnTo>
                      <a:lnTo>
                        <a:pt x="107" y="1254"/>
                      </a:lnTo>
                      <a:lnTo>
                        <a:pt x="143" y="1417"/>
                      </a:lnTo>
                      <a:lnTo>
                        <a:pt x="214" y="1417"/>
                      </a:lnTo>
                      <a:lnTo>
                        <a:pt x="240" y="1263"/>
                      </a:lnTo>
                      <a:lnTo>
                        <a:pt x="259" y="1132"/>
                      </a:lnTo>
                      <a:lnTo>
                        <a:pt x="270" y="984"/>
                      </a:lnTo>
                      <a:lnTo>
                        <a:pt x="355" y="0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" name="Freeform 9"/>
                <p:cNvSpPr>
                  <a:spLocks/>
                </p:cNvSpPr>
                <p:nvPr/>
              </p:nvSpPr>
              <p:spPr bwMode="ltGray">
                <a:xfrm>
                  <a:off x="144" y="1627"/>
                  <a:ext cx="725" cy="851"/>
                </a:xfrm>
                <a:custGeom>
                  <a:avLst/>
                  <a:gdLst>
                    <a:gd name="T0" fmla="*/ 61 w 725"/>
                    <a:gd name="T1" fmla="*/ 122 h 851"/>
                    <a:gd name="T2" fmla="*/ 51 w 725"/>
                    <a:gd name="T3" fmla="*/ 169 h 851"/>
                    <a:gd name="T4" fmla="*/ 69 w 725"/>
                    <a:gd name="T5" fmla="*/ 232 h 851"/>
                    <a:gd name="T6" fmla="*/ 28 w 725"/>
                    <a:gd name="T7" fmla="*/ 258 h 851"/>
                    <a:gd name="T8" fmla="*/ 28 w 725"/>
                    <a:gd name="T9" fmla="*/ 316 h 851"/>
                    <a:gd name="T10" fmla="*/ 51 w 725"/>
                    <a:gd name="T11" fmla="*/ 343 h 851"/>
                    <a:gd name="T12" fmla="*/ 69 w 725"/>
                    <a:gd name="T13" fmla="*/ 389 h 851"/>
                    <a:gd name="T14" fmla="*/ 61 w 725"/>
                    <a:gd name="T15" fmla="*/ 438 h 851"/>
                    <a:gd name="T16" fmla="*/ 40 w 725"/>
                    <a:gd name="T17" fmla="*/ 478 h 851"/>
                    <a:gd name="T18" fmla="*/ 15 w 725"/>
                    <a:gd name="T19" fmla="*/ 516 h 851"/>
                    <a:gd name="T20" fmla="*/ 4 w 725"/>
                    <a:gd name="T21" fmla="*/ 563 h 851"/>
                    <a:gd name="T22" fmla="*/ 0 w 725"/>
                    <a:gd name="T23" fmla="*/ 616 h 851"/>
                    <a:gd name="T24" fmla="*/ 4 w 725"/>
                    <a:gd name="T25" fmla="*/ 679 h 851"/>
                    <a:gd name="T26" fmla="*/ 30 w 725"/>
                    <a:gd name="T27" fmla="*/ 724 h 851"/>
                    <a:gd name="T28" fmla="*/ 76 w 725"/>
                    <a:gd name="T29" fmla="*/ 771 h 851"/>
                    <a:gd name="T30" fmla="*/ 161 w 725"/>
                    <a:gd name="T31" fmla="*/ 837 h 851"/>
                    <a:gd name="T32" fmla="*/ 377 w 725"/>
                    <a:gd name="T33" fmla="*/ 850 h 851"/>
                    <a:gd name="T34" fmla="*/ 576 w 725"/>
                    <a:gd name="T35" fmla="*/ 836 h 851"/>
                    <a:gd name="T36" fmla="*/ 644 w 725"/>
                    <a:gd name="T37" fmla="*/ 780 h 851"/>
                    <a:gd name="T38" fmla="*/ 683 w 725"/>
                    <a:gd name="T39" fmla="*/ 744 h 851"/>
                    <a:gd name="T40" fmla="*/ 711 w 725"/>
                    <a:gd name="T41" fmla="*/ 698 h 851"/>
                    <a:gd name="T42" fmla="*/ 724 w 725"/>
                    <a:gd name="T43" fmla="*/ 639 h 851"/>
                    <a:gd name="T44" fmla="*/ 713 w 725"/>
                    <a:gd name="T45" fmla="*/ 539 h 851"/>
                    <a:gd name="T46" fmla="*/ 693 w 725"/>
                    <a:gd name="T47" fmla="*/ 497 h 851"/>
                    <a:gd name="T48" fmla="*/ 662 w 725"/>
                    <a:gd name="T49" fmla="*/ 443 h 851"/>
                    <a:gd name="T50" fmla="*/ 654 w 725"/>
                    <a:gd name="T51" fmla="*/ 389 h 851"/>
                    <a:gd name="T52" fmla="*/ 675 w 725"/>
                    <a:gd name="T53" fmla="*/ 343 h 851"/>
                    <a:gd name="T54" fmla="*/ 690 w 725"/>
                    <a:gd name="T55" fmla="*/ 307 h 851"/>
                    <a:gd name="T56" fmla="*/ 690 w 725"/>
                    <a:gd name="T57" fmla="*/ 254 h 851"/>
                    <a:gd name="T58" fmla="*/ 649 w 725"/>
                    <a:gd name="T59" fmla="*/ 232 h 851"/>
                    <a:gd name="T60" fmla="*/ 671 w 725"/>
                    <a:gd name="T61" fmla="*/ 138 h 851"/>
                    <a:gd name="T62" fmla="*/ 635 w 725"/>
                    <a:gd name="T63" fmla="*/ 92 h 851"/>
                    <a:gd name="T64" fmla="*/ 601 w 725"/>
                    <a:gd name="T65" fmla="*/ 57 h 851"/>
                    <a:gd name="T66" fmla="*/ 562 w 725"/>
                    <a:gd name="T67" fmla="*/ 38 h 851"/>
                    <a:gd name="T68" fmla="*/ 517 w 725"/>
                    <a:gd name="T69" fmla="*/ 22 h 851"/>
                    <a:gd name="T70" fmla="*/ 460 w 725"/>
                    <a:gd name="T71" fmla="*/ 7 h 851"/>
                    <a:gd name="T72" fmla="*/ 378 w 725"/>
                    <a:gd name="T73" fmla="*/ 0 h 851"/>
                    <a:gd name="T74" fmla="*/ 297 w 725"/>
                    <a:gd name="T75" fmla="*/ 0 h 851"/>
                    <a:gd name="T76" fmla="*/ 226 w 725"/>
                    <a:gd name="T77" fmla="*/ 15 h 851"/>
                    <a:gd name="T78" fmla="*/ 158 w 725"/>
                    <a:gd name="T79" fmla="*/ 38 h 851"/>
                    <a:gd name="T80" fmla="*/ 99 w 725"/>
                    <a:gd name="T81" fmla="*/ 69 h 851"/>
                    <a:gd name="T82" fmla="*/ 61 w 725"/>
                    <a:gd name="T83" fmla="*/ 122 h 85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725" h="851">
                      <a:moveTo>
                        <a:pt x="61" y="122"/>
                      </a:moveTo>
                      <a:lnTo>
                        <a:pt x="51" y="169"/>
                      </a:lnTo>
                      <a:lnTo>
                        <a:pt x="69" y="232"/>
                      </a:lnTo>
                      <a:lnTo>
                        <a:pt x="28" y="258"/>
                      </a:lnTo>
                      <a:lnTo>
                        <a:pt x="28" y="316"/>
                      </a:lnTo>
                      <a:lnTo>
                        <a:pt x="51" y="343"/>
                      </a:lnTo>
                      <a:lnTo>
                        <a:pt x="69" y="389"/>
                      </a:lnTo>
                      <a:lnTo>
                        <a:pt x="61" y="438"/>
                      </a:lnTo>
                      <a:lnTo>
                        <a:pt x="40" y="478"/>
                      </a:lnTo>
                      <a:lnTo>
                        <a:pt x="15" y="516"/>
                      </a:lnTo>
                      <a:lnTo>
                        <a:pt x="4" y="563"/>
                      </a:lnTo>
                      <a:lnTo>
                        <a:pt x="0" y="616"/>
                      </a:lnTo>
                      <a:lnTo>
                        <a:pt x="4" y="679"/>
                      </a:lnTo>
                      <a:lnTo>
                        <a:pt x="30" y="724"/>
                      </a:lnTo>
                      <a:lnTo>
                        <a:pt x="76" y="771"/>
                      </a:lnTo>
                      <a:lnTo>
                        <a:pt x="161" y="837"/>
                      </a:lnTo>
                      <a:lnTo>
                        <a:pt x="377" y="850"/>
                      </a:lnTo>
                      <a:lnTo>
                        <a:pt x="576" y="836"/>
                      </a:lnTo>
                      <a:lnTo>
                        <a:pt x="644" y="780"/>
                      </a:lnTo>
                      <a:lnTo>
                        <a:pt x="683" y="744"/>
                      </a:lnTo>
                      <a:lnTo>
                        <a:pt x="711" y="698"/>
                      </a:lnTo>
                      <a:lnTo>
                        <a:pt x="724" y="639"/>
                      </a:lnTo>
                      <a:lnTo>
                        <a:pt x="713" y="539"/>
                      </a:lnTo>
                      <a:lnTo>
                        <a:pt x="693" y="497"/>
                      </a:lnTo>
                      <a:lnTo>
                        <a:pt x="662" y="443"/>
                      </a:lnTo>
                      <a:lnTo>
                        <a:pt x="654" y="389"/>
                      </a:lnTo>
                      <a:lnTo>
                        <a:pt x="675" y="343"/>
                      </a:lnTo>
                      <a:lnTo>
                        <a:pt x="690" y="307"/>
                      </a:lnTo>
                      <a:lnTo>
                        <a:pt x="690" y="254"/>
                      </a:lnTo>
                      <a:lnTo>
                        <a:pt x="649" y="232"/>
                      </a:lnTo>
                      <a:lnTo>
                        <a:pt x="671" y="138"/>
                      </a:lnTo>
                      <a:lnTo>
                        <a:pt x="635" y="92"/>
                      </a:lnTo>
                      <a:lnTo>
                        <a:pt x="601" y="57"/>
                      </a:lnTo>
                      <a:lnTo>
                        <a:pt x="562" y="38"/>
                      </a:lnTo>
                      <a:lnTo>
                        <a:pt x="517" y="22"/>
                      </a:lnTo>
                      <a:lnTo>
                        <a:pt x="460" y="7"/>
                      </a:lnTo>
                      <a:lnTo>
                        <a:pt x="378" y="0"/>
                      </a:lnTo>
                      <a:lnTo>
                        <a:pt x="297" y="0"/>
                      </a:lnTo>
                      <a:lnTo>
                        <a:pt x="226" y="15"/>
                      </a:lnTo>
                      <a:lnTo>
                        <a:pt x="158" y="38"/>
                      </a:lnTo>
                      <a:lnTo>
                        <a:pt x="99" y="69"/>
                      </a:lnTo>
                      <a:lnTo>
                        <a:pt x="61" y="122"/>
                      </a:lnTo>
                    </a:path>
                  </a:pathLst>
                </a:custGeom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" name="Arc 10"/>
                <p:cNvSpPr>
                  <a:spLocks/>
                </p:cNvSpPr>
                <p:nvPr/>
              </p:nvSpPr>
              <p:spPr bwMode="ltGray">
                <a:xfrm>
                  <a:off x="185" y="1771"/>
                  <a:ext cx="593" cy="231"/>
                </a:xfrm>
                <a:custGeom>
                  <a:avLst/>
                  <a:gdLst>
                    <a:gd name="T0" fmla="*/ 0 w 34247"/>
                    <a:gd name="T1" fmla="*/ 87 h 21600"/>
                    <a:gd name="T2" fmla="*/ 593 w 34247"/>
                    <a:gd name="T3" fmla="*/ 93 h 21600"/>
                    <a:gd name="T4" fmla="*/ 293 w 34247"/>
                    <a:gd name="T5" fmla="*/ 23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247" h="21600" fill="none" extrusionOk="0">
                      <a:moveTo>
                        <a:pt x="-1" y="8178"/>
                      </a:moveTo>
                      <a:cubicBezTo>
                        <a:pt x="4096" y="3012"/>
                        <a:pt x="10329" y="-1"/>
                        <a:pt x="16924" y="0"/>
                      </a:cubicBezTo>
                      <a:cubicBezTo>
                        <a:pt x="23748" y="0"/>
                        <a:pt x="30170" y="3224"/>
                        <a:pt x="34247" y="8697"/>
                      </a:cubicBezTo>
                    </a:path>
                    <a:path w="34247" h="21600" stroke="0" extrusionOk="0">
                      <a:moveTo>
                        <a:pt x="-1" y="8178"/>
                      </a:moveTo>
                      <a:cubicBezTo>
                        <a:pt x="4096" y="3012"/>
                        <a:pt x="10329" y="-1"/>
                        <a:pt x="16924" y="0"/>
                      </a:cubicBezTo>
                      <a:cubicBezTo>
                        <a:pt x="23748" y="0"/>
                        <a:pt x="30170" y="3224"/>
                        <a:pt x="34247" y="8697"/>
                      </a:cubicBezTo>
                      <a:lnTo>
                        <a:pt x="16924" y="21600"/>
                      </a:lnTo>
                      <a:lnTo>
                        <a:pt x="-1" y="817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3" name="Arc 11"/>
                <p:cNvSpPr>
                  <a:spLocks/>
                </p:cNvSpPr>
                <p:nvPr/>
              </p:nvSpPr>
              <p:spPr bwMode="ltGray">
                <a:xfrm>
                  <a:off x="185" y="1887"/>
                  <a:ext cx="593" cy="231"/>
                </a:xfrm>
                <a:custGeom>
                  <a:avLst/>
                  <a:gdLst>
                    <a:gd name="T0" fmla="*/ 0 w 34220"/>
                    <a:gd name="T1" fmla="*/ 87 h 21600"/>
                    <a:gd name="T2" fmla="*/ 593 w 34220"/>
                    <a:gd name="T3" fmla="*/ 93 h 21600"/>
                    <a:gd name="T4" fmla="*/ 293 w 34220"/>
                    <a:gd name="T5" fmla="*/ 23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220" h="21600" fill="none" extrusionOk="0">
                      <a:moveTo>
                        <a:pt x="-1" y="8160"/>
                      </a:moveTo>
                      <a:cubicBezTo>
                        <a:pt x="4097" y="3004"/>
                        <a:pt x="10323" y="-1"/>
                        <a:pt x="16910" y="0"/>
                      </a:cubicBezTo>
                      <a:cubicBezTo>
                        <a:pt x="23726" y="0"/>
                        <a:pt x="30142" y="3217"/>
                        <a:pt x="34219" y="8680"/>
                      </a:cubicBezTo>
                    </a:path>
                    <a:path w="34220" h="21600" stroke="0" extrusionOk="0">
                      <a:moveTo>
                        <a:pt x="-1" y="8160"/>
                      </a:moveTo>
                      <a:cubicBezTo>
                        <a:pt x="4097" y="3004"/>
                        <a:pt x="10323" y="-1"/>
                        <a:pt x="16910" y="0"/>
                      </a:cubicBezTo>
                      <a:cubicBezTo>
                        <a:pt x="23726" y="0"/>
                        <a:pt x="30142" y="3217"/>
                        <a:pt x="34219" y="8680"/>
                      </a:cubicBezTo>
                      <a:lnTo>
                        <a:pt x="16910" y="21600"/>
                      </a:lnTo>
                      <a:lnTo>
                        <a:pt x="-1" y="816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" name="Arc 12"/>
                <p:cNvSpPr>
                  <a:spLocks/>
                </p:cNvSpPr>
                <p:nvPr/>
              </p:nvSpPr>
              <p:spPr bwMode="ltGray">
                <a:xfrm>
                  <a:off x="124" y="2060"/>
                  <a:ext cx="714" cy="231"/>
                </a:xfrm>
                <a:custGeom>
                  <a:avLst/>
                  <a:gdLst>
                    <a:gd name="T0" fmla="*/ 0 w 41226"/>
                    <a:gd name="T1" fmla="*/ 159 h 21600"/>
                    <a:gd name="T2" fmla="*/ 714 w 41226"/>
                    <a:gd name="T3" fmla="*/ 165 h 21600"/>
                    <a:gd name="T4" fmla="*/ 356 w 41226"/>
                    <a:gd name="T5" fmla="*/ 23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226" h="21600" fill="none" extrusionOk="0">
                      <a:moveTo>
                        <a:pt x="0" y="14878"/>
                      </a:moveTo>
                      <a:cubicBezTo>
                        <a:pt x="2906" y="6002"/>
                        <a:pt x="11188" y="-1"/>
                        <a:pt x="20528" y="0"/>
                      </a:cubicBezTo>
                      <a:cubicBezTo>
                        <a:pt x="30077" y="0"/>
                        <a:pt x="38494" y="6271"/>
                        <a:pt x="41225" y="15422"/>
                      </a:cubicBezTo>
                    </a:path>
                    <a:path w="41226" h="21600" stroke="0" extrusionOk="0">
                      <a:moveTo>
                        <a:pt x="0" y="14878"/>
                      </a:moveTo>
                      <a:cubicBezTo>
                        <a:pt x="2906" y="6002"/>
                        <a:pt x="11188" y="-1"/>
                        <a:pt x="20528" y="0"/>
                      </a:cubicBezTo>
                      <a:cubicBezTo>
                        <a:pt x="30077" y="0"/>
                        <a:pt x="38494" y="6271"/>
                        <a:pt x="41225" y="15422"/>
                      </a:cubicBezTo>
                      <a:lnTo>
                        <a:pt x="20528" y="21600"/>
                      </a:lnTo>
                      <a:lnTo>
                        <a:pt x="0" y="1487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" name="Arc 13"/>
                <p:cNvSpPr>
                  <a:spLocks/>
                </p:cNvSpPr>
                <p:nvPr/>
              </p:nvSpPr>
              <p:spPr bwMode="ltGray">
                <a:xfrm>
                  <a:off x="180" y="2002"/>
                  <a:ext cx="637" cy="231"/>
                </a:xfrm>
                <a:custGeom>
                  <a:avLst/>
                  <a:gdLst>
                    <a:gd name="T0" fmla="*/ 0 w 36776"/>
                    <a:gd name="T1" fmla="*/ 91 h 21600"/>
                    <a:gd name="T2" fmla="*/ 637 w 36776"/>
                    <a:gd name="T3" fmla="*/ 133 h 21600"/>
                    <a:gd name="T4" fmla="*/ 298 w 36776"/>
                    <a:gd name="T5" fmla="*/ 23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776" h="21600" fill="none" extrusionOk="0">
                      <a:moveTo>
                        <a:pt x="0" y="8551"/>
                      </a:moveTo>
                      <a:cubicBezTo>
                        <a:pt x="4083" y="3164"/>
                        <a:pt x="10453" y="-1"/>
                        <a:pt x="17213" y="0"/>
                      </a:cubicBezTo>
                      <a:cubicBezTo>
                        <a:pt x="25596" y="0"/>
                        <a:pt x="33222" y="4850"/>
                        <a:pt x="36776" y="12443"/>
                      </a:cubicBezTo>
                    </a:path>
                    <a:path w="36776" h="21600" stroke="0" extrusionOk="0">
                      <a:moveTo>
                        <a:pt x="0" y="8551"/>
                      </a:moveTo>
                      <a:cubicBezTo>
                        <a:pt x="4083" y="3164"/>
                        <a:pt x="10453" y="-1"/>
                        <a:pt x="17213" y="0"/>
                      </a:cubicBezTo>
                      <a:cubicBezTo>
                        <a:pt x="25596" y="0"/>
                        <a:pt x="33222" y="4850"/>
                        <a:pt x="36776" y="12443"/>
                      </a:cubicBezTo>
                      <a:lnTo>
                        <a:pt x="17213" y="21600"/>
                      </a:lnTo>
                      <a:lnTo>
                        <a:pt x="0" y="855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6" name="Arc 14"/>
                <p:cNvSpPr>
                  <a:spLocks/>
                </p:cNvSpPr>
                <p:nvPr/>
              </p:nvSpPr>
              <p:spPr bwMode="ltGray">
                <a:xfrm>
                  <a:off x="329" y="2406"/>
                  <a:ext cx="348" cy="231"/>
                </a:xfrm>
                <a:custGeom>
                  <a:avLst/>
                  <a:gdLst>
                    <a:gd name="T0" fmla="*/ 0 w 20084"/>
                    <a:gd name="T1" fmla="*/ 19 h 21600"/>
                    <a:gd name="T2" fmla="*/ 348 w 20084"/>
                    <a:gd name="T3" fmla="*/ 35 h 21600"/>
                    <a:gd name="T4" fmla="*/ 150 w 20084"/>
                    <a:gd name="T5" fmla="*/ 23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084" h="21600" fill="none" extrusionOk="0">
                      <a:moveTo>
                        <a:pt x="0" y="1807"/>
                      </a:moveTo>
                      <a:cubicBezTo>
                        <a:pt x="2728" y="615"/>
                        <a:pt x="5672" y="-1"/>
                        <a:pt x="8650" y="0"/>
                      </a:cubicBezTo>
                      <a:cubicBezTo>
                        <a:pt x="12692" y="0"/>
                        <a:pt x="16654" y="1134"/>
                        <a:pt x="20084" y="3274"/>
                      </a:cubicBezTo>
                    </a:path>
                    <a:path w="20084" h="21600" stroke="0" extrusionOk="0">
                      <a:moveTo>
                        <a:pt x="0" y="1807"/>
                      </a:moveTo>
                      <a:cubicBezTo>
                        <a:pt x="2728" y="615"/>
                        <a:pt x="5672" y="-1"/>
                        <a:pt x="8650" y="0"/>
                      </a:cubicBezTo>
                      <a:cubicBezTo>
                        <a:pt x="12692" y="0"/>
                        <a:pt x="16654" y="1134"/>
                        <a:pt x="20084" y="3274"/>
                      </a:cubicBezTo>
                      <a:lnTo>
                        <a:pt x="8650" y="21600"/>
                      </a:lnTo>
                      <a:lnTo>
                        <a:pt x="0" y="1807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22543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2544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05000" y="38100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B895BC-F44E-4259-9CB4-E39CA01051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920231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879A0-8102-4CC1-A01D-69BFE4EAED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729392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6198C-3986-425B-A317-36B0510EF2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3260618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430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53455-6FAA-45BA-A5EC-7F410640F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341764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8AA57-5E3B-491C-A1A1-FC0B4F505E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582250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72EA4-50BF-4DCB-999B-DB361916C3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940118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45F0F-6ED6-4FCC-A2EC-0B50F76C2E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849341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35ED8-B0DD-4B23-97F2-2D0370BAE7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056265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29D38-8E90-413A-86C2-B6C60CC7C7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929649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33E96-54E1-4D1F-9BEF-A4BDF4AD89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9256789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7F032-691C-4E15-A7AA-781E316027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000696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4FC3F-84A8-472A-B1B4-3AE628C2CE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486919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12394-AD57-4AE7-B852-B602A74944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128696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bg1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21507" name="Rectangle 3"/>
            <p:cNvSpPr>
              <a:spLocks noChangeArrowheads="1"/>
            </p:cNvSpPr>
            <p:nvPr/>
          </p:nvSpPr>
          <p:spPr bwMode="blackWhite">
            <a:xfrm>
              <a:off x="0" y="0"/>
              <a:ext cx="720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2" y="438"/>
              <a:ext cx="620" cy="2909"/>
              <a:chOff x="42" y="438"/>
              <a:chExt cx="620" cy="2909"/>
            </a:xfrm>
          </p:grpSpPr>
          <p:sp>
            <p:nvSpPr>
              <p:cNvPr id="1034" name="Freeform 5"/>
              <p:cNvSpPr>
                <a:spLocks/>
              </p:cNvSpPr>
              <p:nvPr/>
            </p:nvSpPr>
            <p:spPr bwMode="ltGray">
              <a:xfrm>
                <a:off x="95" y="438"/>
                <a:ext cx="506" cy="1129"/>
              </a:xfrm>
              <a:custGeom>
                <a:avLst/>
                <a:gdLst>
                  <a:gd name="T0" fmla="*/ 414 w 506"/>
                  <a:gd name="T1" fmla="*/ 1128 h 1129"/>
                  <a:gd name="T2" fmla="*/ 448 w 506"/>
                  <a:gd name="T3" fmla="*/ 1071 h 1129"/>
                  <a:gd name="T4" fmla="*/ 477 w 506"/>
                  <a:gd name="T5" fmla="*/ 1020 h 1129"/>
                  <a:gd name="T6" fmla="*/ 495 w 506"/>
                  <a:gd name="T7" fmla="*/ 968 h 1129"/>
                  <a:gd name="T8" fmla="*/ 505 w 506"/>
                  <a:gd name="T9" fmla="*/ 907 h 1129"/>
                  <a:gd name="T10" fmla="*/ 502 w 506"/>
                  <a:gd name="T11" fmla="*/ 846 h 1129"/>
                  <a:gd name="T12" fmla="*/ 489 w 506"/>
                  <a:gd name="T13" fmla="*/ 799 h 1129"/>
                  <a:gd name="T14" fmla="*/ 458 w 506"/>
                  <a:gd name="T15" fmla="*/ 733 h 1129"/>
                  <a:gd name="T16" fmla="*/ 436 w 506"/>
                  <a:gd name="T17" fmla="*/ 695 h 1129"/>
                  <a:gd name="T18" fmla="*/ 414 w 506"/>
                  <a:gd name="T19" fmla="*/ 658 h 1129"/>
                  <a:gd name="T20" fmla="*/ 383 w 506"/>
                  <a:gd name="T21" fmla="*/ 616 h 1129"/>
                  <a:gd name="T22" fmla="*/ 361 w 506"/>
                  <a:gd name="T23" fmla="*/ 560 h 1129"/>
                  <a:gd name="T24" fmla="*/ 351 w 506"/>
                  <a:gd name="T25" fmla="*/ 489 h 1129"/>
                  <a:gd name="T26" fmla="*/ 351 w 506"/>
                  <a:gd name="T27" fmla="*/ 414 h 1129"/>
                  <a:gd name="T28" fmla="*/ 363 w 506"/>
                  <a:gd name="T29" fmla="*/ 338 h 1129"/>
                  <a:gd name="T30" fmla="*/ 345 w 506"/>
                  <a:gd name="T31" fmla="*/ 282 h 1129"/>
                  <a:gd name="T32" fmla="*/ 339 w 506"/>
                  <a:gd name="T33" fmla="*/ 367 h 1129"/>
                  <a:gd name="T34" fmla="*/ 308 w 506"/>
                  <a:gd name="T35" fmla="*/ 460 h 1129"/>
                  <a:gd name="T36" fmla="*/ 308 w 506"/>
                  <a:gd name="T37" fmla="*/ 536 h 1129"/>
                  <a:gd name="T38" fmla="*/ 288 w 506"/>
                  <a:gd name="T39" fmla="*/ 489 h 1129"/>
                  <a:gd name="T40" fmla="*/ 282 w 506"/>
                  <a:gd name="T41" fmla="*/ 433 h 1129"/>
                  <a:gd name="T42" fmla="*/ 282 w 506"/>
                  <a:gd name="T43" fmla="*/ 367 h 1129"/>
                  <a:gd name="T44" fmla="*/ 254 w 506"/>
                  <a:gd name="T45" fmla="*/ 404 h 1129"/>
                  <a:gd name="T46" fmla="*/ 239 w 506"/>
                  <a:gd name="T47" fmla="*/ 460 h 1129"/>
                  <a:gd name="T48" fmla="*/ 232 w 506"/>
                  <a:gd name="T49" fmla="*/ 522 h 1129"/>
                  <a:gd name="T50" fmla="*/ 225 w 506"/>
                  <a:gd name="T51" fmla="*/ 564 h 1129"/>
                  <a:gd name="T52" fmla="*/ 213 w 506"/>
                  <a:gd name="T53" fmla="*/ 522 h 1129"/>
                  <a:gd name="T54" fmla="*/ 195 w 506"/>
                  <a:gd name="T55" fmla="*/ 470 h 1129"/>
                  <a:gd name="T56" fmla="*/ 195 w 506"/>
                  <a:gd name="T57" fmla="*/ 404 h 1129"/>
                  <a:gd name="T58" fmla="*/ 201 w 506"/>
                  <a:gd name="T59" fmla="*/ 338 h 1129"/>
                  <a:gd name="T60" fmla="*/ 219 w 506"/>
                  <a:gd name="T61" fmla="*/ 263 h 1129"/>
                  <a:gd name="T62" fmla="*/ 239 w 506"/>
                  <a:gd name="T63" fmla="*/ 216 h 1129"/>
                  <a:gd name="T64" fmla="*/ 257 w 506"/>
                  <a:gd name="T65" fmla="*/ 160 h 1129"/>
                  <a:gd name="T66" fmla="*/ 263 w 506"/>
                  <a:gd name="T67" fmla="*/ 122 h 1129"/>
                  <a:gd name="T68" fmla="*/ 248 w 506"/>
                  <a:gd name="T69" fmla="*/ 75 h 1129"/>
                  <a:gd name="T70" fmla="*/ 213 w 506"/>
                  <a:gd name="T71" fmla="*/ 0 h 1129"/>
                  <a:gd name="T72" fmla="*/ 207 w 506"/>
                  <a:gd name="T73" fmla="*/ 28 h 1129"/>
                  <a:gd name="T74" fmla="*/ 197 w 506"/>
                  <a:gd name="T75" fmla="*/ 89 h 1129"/>
                  <a:gd name="T76" fmla="*/ 172 w 506"/>
                  <a:gd name="T77" fmla="*/ 132 h 1129"/>
                  <a:gd name="T78" fmla="*/ 132 w 506"/>
                  <a:gd name="T79" fmla="*/ 179 h 1129"/>
                  <a:gd name="T80" fmla="*/ 73 w 506"/>
                  <a:gd name="T81" fmla="*/ 278 h 1129"/>
                  <a:gd name="T82" fmla="*/ 38 w 506"/>
                  <a:gd name="T83" fmla="*/ 357 h 1129"/>
                  <a:gd name="T84" fmla="*/ 12 w 506"/>
                  <a:gd name="T85" fmla="*/ 428 h 1129"/>
                  <a:gd name="T86" fmla="*/ 0 w 506"/>
                  <a:gd name="T87" fmla="*/ 498 h 1129"/>
                  <a:gd name="T88" fmla="*/ 0 w 506"/>
                  <a:gd name="T89" fmla="*/ 573 h 1129"/>
                  <a:gd name="T90" fmla="*/ 12 w 506"/>
                  <a:gd name="T91" fmla="*/ 668 h 1129"/>
                  <a:gd name="T92" fmla="*/ 34 w 506"/>
                  <a:gd name="T93" fmla="*/ 752 h 1129"/>
                  <a:gd name="T94" fmla="*/ 69 w 506"/>
                  <a:gd name="T95" fmla="*/ 817 h 1129"/>
                  <a:gd name="T96" fmla="*/ 66 w 506"/>
                  <a:gd name="T97" fmla="*/ 855 h 1129"/>
                  <a:gd name="T98" fmla="*/ 59 w 506"/>
                  <a:gd name="T99" fmla="*/ 912 h 1129"/>
                  <a:gd name="T100" fmla="*/ 57 w 506"/>
                  <a:gd name="T101" fmla="*/ 968 h 1129"/>
                  <a:gd name="T102" fmla="*/ 66 w 506"/>
                  <a:gd name="T103" fmla="*/ 1011 h 1129"/>
                  <a:gd name="T104" fmla="*/ 88 w 506"/>
                  <a:gd name="T105" fmla="*/ 1053 h 1129"/>
                  <a:gd name="T106" fmla="*/ 110 w 506"/>
                  <a:gd name="T107" fmla="*/ 1090 h 1129"/>
                  <a:gd name="T108" fmla="*/ 142 w 506"/>
                  <a:gd name="T109" fmla="*/ 1123 h 1129"/>
                  <a:gd name="T110" fmla="*/ 225 w 506"/>
                  <a:gd name="T111" fmla="*/ 1114 h 1129"/>
                  <a:gd name="T112" fmla="*/ 320 w 506"/>
                  <a:gd name="T113" fmla="*/ 1119 h 1129"/>
                  <a:gd name="T114" fmla="*/ 414 w 506"/>
                  <a:gd name="T115" fmla="*/ 1128 h 1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06" h="1129">
                    <a:moveTo>
                      <a:pt x="414" y="1128"/>
                    </a:moveTo>
                    <a:lnTo>
                      <a:pt x="448" y="1071"/>
                    </a:lnTo>
                    <a:lnTo>
                      <a:pt x="477" y="1020"/>
                    </a:lnTo>
                    <a:lnTo>
                      <a:pt x="495" y="968"/>
                    </a:lnTo>
                    <a:lnTo>
                      <a:pt x="505" y="907"/>
                    </a:lnTo>
                    <a:lnTo>
                      <a:pt x="502" y="846"/>
                    </a:lnTo>
                    <a:lnTo>
                      <a:pt x="489" y="799"/>
                    </a:lnTo>
                    <a:lnTo>
                      <a:pt x="458" y="733"/>
                    </a:lnTo>
                    <a:lnTo>
                      <a:pt x="436" y="695"/>
                    </a:lnTo>
                    <a:lnTo>
                      <a:pt x="414" y="658"/>
                    </a:lnTo>
                    <a:lnTo>
                      <a:pt x="383" y="616"/>
                    </a:lnTo>
                    <a:lnTo>
                      <a:pt x="361" y="560"/>
                    </a:lnTo>
                    <a:lnTo>
                      <a:pt x="351" y="489"/>
                    </a:lnTo>
                    <a:lnTo>
                      <a:pt x="351" y="414"/>
                    </a:lnTo>
                    <a:lnTo>
                      <a:pt x="363" y="338"/>
                    </a:lnTo>
                    <a:lnTo>
                      <a:pt x="345" y="282"/>
                    </a:lnTo>
                    <a:lnTo>
                      <a:pt x="339" y="367"/>
                    </a:lnTo>
                    <a:lnTo>
                      <a:pt x="308" y="460"/>
                    </a:lnTo>
                    <a:lnTo>
                      <a:pt x="308" y="536"/>
                    </a:lnTo>
                    <a:lnTo>
                      <a:pt x="288" y="489"/>
                    </a:lnTo>
                    <a:lnTo>
                      <a:pt x="282" y="433"/>
                    </a:lnTo>
                    <a:lnTo>
                      <a:pt x="282" y="367"/>
                    </a:lnTo>
                    <a:lnTo>
                      <a:pt x="254" y="404"/>
                    </a:lnTo>
                    <a:lnTo>
                      <a:pt x="239" y="460"/>
                    </a:lnTo>
                    <a:lnTo>
                      <a:pt x="232" y="522"/>
                    </a:lnTo>
                    <a:lnTo>
                      <a:pt x="225" y="564"/>
                    </a:lnTo>
                    <a:lnTo>
                      <a:pt x="213" y="522"/>
                    </a:lnTo>
                    <a:lnTo>
                      <a:pt x="195" y="470"/>
                    </a:lnTo>
                    <a:lnTo>
                      <a:pt x="195" y="404"/>
                    </a:lnTo>
                    <a:lnTo>
                      <a:pt x="201" y="338"/>
                    </a:lnTo>
                    <a:lnTo>
                      <a:pt x="219" y="263"/>
                    </a:lnTo>
                    <a:lnTo>
                      <a:pt x="239" y="216"/>
                    </a:lnTo>
                    <a:lnTo>
                      <a:pt x="257" y="160"/>
                    </a:lnTo>
                    <a:lnTo>
                      <a:pt x="263" y="122"/>
                    </a:lnTo>
                    <a:lnTo>
                      <a:pt x="248" y="75"/>
                    </a:lnTo>
                    <a:lnTo>
                      <a:pt x="213" y="0"/>
                    </a:lnTo>
                    <a:lnTo>
                      <a:pt x="207" y="28"/>
                    </a:lnTo>
                    <a:lnTo>
                      <a:pt x="197" y="89"/>
                    </a:lnTo>
                    <a:lnTo>
                      <a:pt x="172" y="132"/>
                    </a:lnTo>
                    <a:lnTo>
                      <a:pt x="132" y="179"/>
                    </a:lnTo>
                    <a:lnTo>
                      <a:pt x="73" y="278"/>
                    </a:lnTo>
                    <a:lnTo>
                      <a:pt x="38" y="357"/>
                    </a:lnTo>
                    <a:lnTo>
                      <a:pt x="12" y="428"/>
                    </a:lnTo>
                    <a:lnTo>
                      <a:pt x="0" y="498"/>
                    </a:lnTo>
                    <a:lnTo>
                      <a:pt x="0" y="573"/>
                    </a:lnTo>
                    <a:lnTo>
                      <a:pt x="12" y="668"/>
                    </a:lnTo>
                    <a:lnTo>
                      <a:pt x="34" y="752"/>
                    </a:lnTo>
                    <a:lnTo>
                      <a:pt x="69" y="817"/>
                    </a:lnTo>
                    <a:lnTo>
                      <a:pt x="66" y="855"/>
                    </a:lnTo>
                    <a:lnTo>
                      <a:pt x="59" y="912"/>
                    </a:lnTo>
                    <a:lnTo>
                      <a:pt x="57" y="968"/>
                    </a:lnTo>
                    <a:lnTo>
                      <a:pt x="66" y="1011"/>
                    </a:lnTo>
                    <a:lnTo>
                      <a:pt x="88" y="1053"/>
                    </a:lnTo>
                    <a:lnTo>
                      <a:pt x="110" y="1090"/>
                    </a:lnTo>
                    <a:lnTo>
                      <a:pt x="142" y="1123"/>
                    </a:lnTo>
                    <a:lnTo>
                      <a:pt x="225" y="1114"/>
                    </a:lnTo>
                    <a:lnTo>
                      <a:pt x="320" y="1119"/>
                    </a:lnTo>
                    <a:lnTo>
                      <a:pt x="414" y="1128"/>
                    </a:lnTo>
                  </a:path>
                </a:pathLst>
              </a:custGeom>
              <a:gradFill rotWithShape="0">
                <a:gsLst>
                  <a:gs pos="0">
                    <a:srgbClr val="4D0808"/>
                  </a:gs>
                  <a:gs pos="30000">
                    <a:srgbClr val="FF0300"/>
                  </a:gs>
                  <a:gs pos="55000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175" y="950"/>
                <a:ext cx="281" cy="591"/>
              </a:xfrm>
              <a:custGeom>
                <a:avLst/>
                <a:gdLst>
                  <a:gd name="T0" fmla="*/ 32 w 281"/>
                  <a:gd name="T1" fmla="*/ 0 h 591"/>
                  <a:gd name="T2" fmla="*/ 25 w 281"/>
                  <a:gd name="T3" fmla="*/ 58 h 591"/>
                  <a:gd name="T4" fmla="*/ 11 w 281"/>
                  <a:gd name="T5" fmla="*/ 102 h 591"/>
                  <a:gd name="T6" fmla="*/ 1 w 281"/>
                  <a:gd name="T7" fmla="*/ 151 h 591"/>
                  <a:gd name="T8" fmla="*/ 0 w 281"/>
                  <a:gd name="T9" fmla="*/ 199 h 591"/>
                  <a:gd name="T10" fmla="*/ 12 w 281"/>
                  <a:gd name="T11" fmla="*/ 237 h 591"/>
                  <a:gd name="T12" fmla="*/ 39 w 281"/>
                  <a:gd name="T13" fmla="*/ 279 h 591"/>
                  <a:gd name="T14" fmla="*/ 59 w 281"/>
                  <a:gd name="T15" fmla="*/ 311 h 591"/>
                  <a:gd name="T16" fmla="*/ 70 w 281"/>
                  <a:gd name="T17" fmla="*/ 346 h 591"/>
                  <a:gd name="T18" fmla="*/ 65 w 281"/>
                  <a:gd name="T19" fmla="*/ 388 h 591"/>
                  <a:gd name="T20" fmla="*/ 60 w 281"/>
                  <a:gd name="T21" fmla="*/ 423 h 591"/>
                  <a:gd name="T22" fmla="*/ 59 w 281"/>
                  <a:gd name="T23" fmla="*/ 478 h 591"/>
                  <a:gd name="T24" fmla="*/ 70 w 281"/>
                  <a:gd name="T25" fmla="*/ 523 h 591"/>
                  <a:gd name="T26" fmla="*/ 90 w 281"/>
                  <a:gd name="T27" fmla="*/ 558 h 591"/>
                  <a:gd name="T28" fmla="*/ 126 w 281"/>
                  <a:gd name="T29" fmla="*/ 590 h 591"/>
                  <a:gd name="T30" fmla="*/ 238 w 281"/>
                  <a:gd name="T31" fmla="*/ 590 h 591"/>
                  <a:gd name="T32" fmla="*/ 255 w 281"/>
                  <a:gd name="T33" fmla="*/ 558 h 591"/>
                  <a:gd name="T34" fmla="*/ 270 w 281"/>
                  <a:gd name="T35" fmla="*/ 528 h 591"/>
                  <a:gd name="T36" fmla="*/ 280 w 281"/>
                  <a:gd name="T37" fmla="*/ 472 h 591"/>
                  <a:gd name="T38" fmla="*/ 280 w 281"/>
                  <a:gd name="T39" fmla="*/ 421 h 591"/>
                  <a:gd name="T40" fmla="*/ 271 w 281"/>
                  <a:gd name="T41" fmla="*/ 371 h 591"/>
                  <a:gd name="T42" fmla="*/ 258 w 281"/>
                  <a:gd name="T43" fmla="*/ 327 h 591"/>
                  <a:gd name="T44" fmla="*/ 237 w 281"/>
                  <a:gd name="T45" fmla="*/ 285 h 591"/>
                  <a:gd name="T46" fmla="*/ 210 w 281"/>
                  <a:gd name="T47" fmla="*/ 252 h 591"/>
                  <a:gd name="T48" fmla="*/ 170 w 281"/>
                  <a:gd name="T49" fmla="*/ 227 h 591"/>
                  <a:gd name="T50" fmla="*/ 139 w 281"/>
                  <a:gd name="T51" fmla="*/ 202 h 591"/>
                  <a:gd name="T52" fmla="*/ 115 w 281"/>
                  <a:gd name="T53" fmla="*/ 173 h 591"/>
                  <a:gd name="T54" fmla="*/ 88 w 281"/>
                  <a:gd name="T55" fmla="*/ 141 h 591"/>
                  <a:gd name="T56" fmla="*/ 70 w 281"/>
                  <a:gd name="T57" fmla="*/ 88 h 591"/>
                  <a:gd name="T58" fmla="*/ 48 w 281"/>
                  <a:gd name="T59" fmla="*/ 48 h 591"/>
                  <a:gd name="T60" fmla="*/ 32 w 281"/>
                  <a:gd name="T61" fmla="*/ 0 h 5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81" h="591">
                    <a:moveTo>
                      <a:pt x="32" y="0"/>
                    </a:moveTo>
                    <a:lnTo>
                      <a:pt x="25" y="58"/>
                    </a:lnTo>
                    <a:lnTo>
                      <a:pt x="11" y="102"/>
                    </a:lnTo>
                    <a:lnTo>
                      <a:pt x="1" y="151"/>
                    </a:lnTo>
                    <a:lnTo>
                      <a:pt x="0" y="199"/>
                    </a:lnTo>
                    <a:lnTo>
                      <a:pt x="12" y="237"/>
                    </a:lnTo>
                    <a:lnTo>
                      <a:pt x="39" y="279"/>
                    </a:lnTo>
                    <a:lnTo>
                      <a:pt x="59" y="311"/>
                    </a:lnTo>
                    <a:lnTo>
                      <a:pt x="70" y="346"/>
                    </a:lnTo>
                    <a:lnTo>
                      <a:pt x="65" y="388"/>
                    </a:lnTo>
                    <a:lnTo>
                      <a:pt x="60" y="423"/>
                    </a:lnTo>
                    <a:lnTo>
                      <a:pt x="59" y="478"/>
                    </a:lnTo>
                    <a:lnTo>
                      <a:pt x="70" y="523"/>
                    </a:lnTo>
                    <a:lnTo>
                      <a:pt x="90" y="558"/>
                    </a:lnTo>
                    <a:lnTo>
                      <a:pt x="126" y="590"/>
                    </a:lnTo>
                    <a:lnTo>
                      <a:pt x="238" y="590"/>
                    </a:lnTo>
                    <a:lnTo>
                      <a:pt x="255" y="558"/>
                    </a:lnTo>
                    <a:lnTo>
                      <a:pt x="270" y="528"/>
                    </a:lnTo>
                    <a:lnTo>
                      <a:pt x="280" y="472"/>
                    </a:lnTo>
                    <a:lnTo>
                      <a:pt x="280" y="421"/>
                    </a:lnTo>
                    <a:lnTo>
                      <a:pt x="271" y="371"/>
                    </a:lnTo>
                    <a:lnTo>
                      <a:pt x="258" y="327"/>
                    </a:lnTo>
                    <a:lnTo>
                      <a:pt x="237" y="285"/>
                    </a:lnTo>
                    <a:lnTo>
                      <a:pt x="210" y="252"/>
                    </a:lnTo>
                    <a:lnTo>
                      <a:pt x="170" y="227"/>
                    </a:lnTo>
                    <a:lnTo>
                      <a:pt x="139" y="202"/>
                    </a:lnTo>
                    <a:lnTo>
                      <a:pt x="115" y="173"/>
                    </a:lnTo>
                    <a:lnTo>
                      <a:pt x="88" y="141"/>
                    </a:lnTo>
                    <a:lnTo>
                      <a:pt x="70" y="88"/>
                    </a:lnTo>
                    <a:lnTo>
                      <a:pt x="48" y="48"/>
                    </a:lnTo>
                    <a:lnTo>
                      <a:pt x="32" y="0"/>
                    </a:lnTo>
                  </a:path>
                </a:pathLst>
              </a:custGeom>
              <a:gradFill rotWithShape="0">
                <a:gsLst>
                  <a:gs pos="0">
                    <a:srgbClr val="4D0808"/>
                  </a:gs>
                  <a:gs pos="30000">
                    <a:srgbClr val="FF0300"/>
                  </a:gs>
                  <a:gs pos="55000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36" name="Group 7"/>
              <p:cNvGrpSpPr>
                <a:grpSpLocks/>
              </p:cNvGrpSpPr>
              <p:nvPr/>
            </p:nvGrpSpPr>
            <p:grpSpPr bwMode="auto">
              <a:xfrm>
                <a:off x="42" y="1512"/>
                <a:ext cx="620" cy="1835"/>
                <a:chOff x="42" y="1512"/>
                <a:chExt cx="620" cy="1835"/>
              </a:xfrm>
            </p:grpSpPr>
            <p:sp>
              <p:nvSpPr>
                <p:cNvPr id="1037" name="Freeform 8"/>
                <p:cNvSpPr>
                  <a:spLocks/>
                </p:cNvSpPr>
                <p:nvPr/>
              </p:nvSpPr>
              <p:spPr bwMode="ltGray">
                <a:xfrm>
                  <a:off x="228" y="2167"/>
                  <a:ext cx="296" cy="1180"/>
                </a:xfrm>
                <a:custGeom>
                  <a:avLst/>
                  <a:gdLst>
                    <a:gd name="T0" fmla="*/ 0 w 296"/>
                    <a:gd name="T1" fmla="*/ 0 h 1180"/>
                    <a:gd name="T2" fmla="*/ 59 w 296"/>
                    <a:gd name="T3" fmla="*/ 814 h 1180"/>
                    <a:gd name="T4" fmla="*/ 71 w 296"/>
                    <a:gd name="T5" fmla="*/ 935 h 1180"/>
                    <a:gd name="T6" fmla="*/ 89 w 296"/>
                    <a:gd name="T7" fmla="*/ 1044 h 1180"/>
                    <a:gd name="T8" fmla="*/ 119 w 296"/>
                    <a:gd name="T9" fmla="*/ 1179 h 1180"/>
                    <a:gd name="T10" fmla="*/ 178 w 296"/>
                    <a:gd name="T11" fmla="*/ 1179 h 1180"/>
                    <a:gd name="T12" fmla="*/ 200 w 296"/>
                    <a:gd name="T13" fmla="*/ 1051 h 1180"/>
                    <a:gd name="T14" fmla="*/ 216 w 296"/>
                    <a:gd name="T15" fmla="*/ 942 h 1180"/>
                    <a:gd name="T16" fmla="*/ 225 w 296"/>
                    <a:gd name="T17" fmla="*/ 819 h 1180"/>
                    <a:gd name="T18" fmla="*/ 295 w 296"/>
                    <a:gd name="T19" fmla="*/ 0 h 1180"/>
                    <a:gd name="T20" fmla="*/ 0 w 296"/>
                    <a:gd name="T21" fmla="*/ 0 h 118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96" h="1180">
                      <a:moveTo>
                        <a:pt x="0" y="0"/>
                      </a:moveTo>
                      <a:lnTo>
                        <a:pt x="59" y="814"/>
                      </a:lnTo>
                      <a:lnTo>
                        <a:pt x="71" y="935"/>
                      </a:lnTo>
                      <a:lnTo>
                        <a:pt x="89" y="1044"/>
                      </a:lnTo>
                      <a:lnTo>
                        <a:pt x="119" y="1179"/>
                      </a:lnTo>
                      <a:lnTo>
                        <a:pt x="178" y="1179"/>
                      </a:lnTo>
                      <a:lnTo>
                        <a:pt x="200" y="1051"/>
                      </a:lnTo>
                      <a:lnTo>
                        <a:pt x="216" y="942"/>
                      </a:lnTo>
                      <a:lnTo>
                        <a:pt x="225" y="819"/>
                      </a:lnTo>
                      <a:lnTo>
                        <a:pt x="295" y="0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38" name="Freeform 9"/>
                <p:cNvSpPr>
                  <a:spLocks/>
                </p:cNvSpPr>
                <p:nvPr/>
              </p:nvSpPr>
              <p:spPr bwMode="ltGray">
                <a:xfrm>
                  <a:off x="59" y="1512"/>
                  <a:ext cx="603" cy="708"/>
                </a:xfrm>
                <a:custGeom>
                  <a:avLst/>
                  <a:gdLst>
                    <a:gd name="T0" fmla="*/ 51 w 603"/>
                    <a:gd name="T1" fmla="*/ 102 h 708"/>
                    <a:gd name="T2" fmla="*/ 43 w 603"/>
                    <a:gd name="T3" fmla="*/ 141 h 708"/>
                    <a:gd name="T4" fmla="*/ 58 w 603"/>
                    <a:gd name="T5" fmla="*/ 193 h 708"/>
                    <a:gd name="T6" fmla="*/ 24 w 603"/>
                    <a:gd name="T7" fmla="*/ 215 h 708"/>
                    <a:gd name="T8" fmla="*/ 24 w 603"/>
                    <a:gd name="T9" fmla="*/ 263 h 708"/>
                    <a:gd name="T10" fmla="*/ 43 w 603"/>
                    <a:gd name="T11" fmla="*/ 286 h 708"/>
                    <a:gd name="T12" fmla="*/ 58 w 603"/>
                    <a:gd name="T13" fmla="*/ 324 h 708"/>
                    <a:gd name="T14" fmla="*/ 51 w 603"/>
                    <a:gd name="T15" fmla="*/ 365 h 708"/>
                    <a:gd name="T16" fmla="*/ 34 w 603"/>
                    <a:gd name="T17" fmla="*/ 398 h 708"/>
                    <a:gd name="T18" fmla="*/ 13 w 603"/>
                    <a:gd name="T19" fmla="*/ 430 h 708"/>
                    <a:gd name="T20" fmla="*/ 4 w 603"/>
                    <a:gd name="T21" fmla="*/ 469 h 708"/>
                    <a:gd name="T22" fmla="*/ 0 w 603"/>
                    <a:gd name="T23" fmla="*/ 513 h 708"/>
                    <a:gd name="T24" fmla="*/ 4 w 603"/>
                    <a:gd name="T25" fmla="*/ 565 h 708"/>
                    <a:gd name="T26" fmla="*/ 25 w 603"/>
                    <a:gd name="T27" fmla="*/ 603 h 708"/>
                    <a:gd name="T28" fmla="*/ 64 w 603"/>
                    <a:gd name="T29" fmla="*/ 642 h 708"/>
                    <a:gd name="T30" fmla="*/ 134 w 603"/>
                    <a:gd name="T31" fmla="*/ 697 h 708"/>
                    <a:gd name="T32" fmla="*/ 314 w 603"/>
                    <a:gd name="T33" fmla="*/ 707 h 708"/>
                    <a:gd name="T34" fmla="*/ 479 w 603"/>
                    <a:gd name="T35" fmla="*/ 696 h 708"/>
                    <a:gd name="T36" fmla="*/ 536 w 603"/>
                    <a:gd name="T37" fmla="*/ 649 h 708"/>
                    <a:gd name="T38" fmla="*/ 568 w 603"/>
                    <a:gd name="T39" fmla="*/ 619 h 708"/>
                    <a:gd name="T40" fmla="*/ 592 w 603"/>
                    <a:gd name="T41" fmla="*/ 581 h 708"/>
                    <a:gd name="T42" fmla="*/ 602 w 603"/>
                    <a:gd name="T43" fmla="*/ 532 h 708"/>
                    <a:gd name="T44" fmla="*/ 593 w 603"/>
                    <a:gd name="T45" fmla="*/ 449 h 708"/>
                    <a:gd name="T46" fmla="*/ 577 w 603"/>
                    <a:gd name="T47" fmla="*/ 414 h 708"/>
                    <a:gd name="T48" fmla="*/ 551 w 603"/>
                    <a:gd name="T49" fmla="*/ 369 h 708"/>
                    <a:gd name="T50" fmla="*/ 544 w 603"/>
                    <a:gd name="T51" fmla="*/ 324 h 708"/>
                    <a:gd name="T52" fmla="*/ 562 w 603"/>
                    <a:gd name="T53" fmla="*/ 286 h 708"/>
                    <a:gd name="T54" fmla="*/ 574 w 603"/>
                    <a:gd name="T55" fmla="*/ 256 h 708"/>
                    <a:gd name="T56" fmla="*/ 574 w 603"/>
                    <a:gd name="T57" fmla="*/ 212 h 708"/>
                    <a:gd name="T58" fmla="*/ 540 w 603"/>
                    <a:gd name="T59" fmla="*/ 193 h 708"/>
                    <a:gd name="T60" fmla="*/ 558 w 603"/>
                    <a:gd name="T61" fmla="*/ 115 h 708"/>
                    <a:gd name="T62" fmla="*/ 528 w 603"/>
                    <a:gd name="T63" fmla="*/ 77 h 708"/>
                    <a:gd name="T64" fmla="*/ 500 w 603"/>
                    <a:gd name="T65" fmla="*/ 48 h 708"/>
                    <a:gd name="T66" fmla="*/ 468 w 603"/>
                    <a:gd name="T67" fmla="*/ 32 h 708"/>
                    <a:gd name="T68" fmla="*/ 430 w 603"/>
                    <a:gd name="T69" fmla="*/ 19 h 708"/>
                    <a:gd name="T70" fmla="*/ 383 w 603"/>
                    <a:gd name="T71" fmla="*/ 6 h 708"/>
                    <a:gd name="T72" fmla="*/ 315 w 603"/>
                    <a:gd name="T73" fmla="*/ 0 h 708"/>
                    <a:gd name="T74" fmla="*/ 247 w 603"/>
                    <a:gd name="T75" fmla="*/ 0 h 708"/>
                    <a:gd name="T76" fmla="*/ 188 w 603"/>
                    <a:gd name="T77" fmla="*/ 13 h 708"/>
                    <a:gd name="T78" fmla="*/ 132 w 603"/>
                    <a:gd name="T79" fmla="*/ 32 h 708"/>
                    <a:gd name="T80" fmla="*/ 83 w 603"/>
                    <a:gd name="T81" fmla="*/ 58 h 708"/>
                    <a:gd name="T82" fmla="*/ 51 w 603"/>
                    <a:gd name="T83" fmla="*/ 102 h 70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03" h="708">
                      <a:moveTo>
                        <a:pt x="51" y="102"/>
                      </a:moveTo>
                      <a:lnTo>
                        <a:pt x="43" y="141"/>
                      </a:lnTo>
                      <a:lnTo>
                        <a:pt x="58" y="193"/>
                      </a:lnTo>
                      <a:lnTo>
                        <a:pt x="24" y="215"/>
                      </a:lnTo>
                      <a:lnTo>
                        <a:pt x="24" y="263"/>
                      </a:lnTo>
                      <a:lnTo>
                        <a:pt x="43" y="286"/>
                      </a:lnTo>
                      <a:lnTo>
                        <a:pt x="58" y="324"/>
                      </a:lnTo>
                      <a:lnTo>
                        <a:pt x="51" y="365"/>
                      </a:lnTo>
                      <a:lnTo>
                        <a:pt x="34" y="398"/>
                      </a:lnTo>
                      <a:lnTo>
                        <a:pt x="13" y="430"/>
                      </a:lnTo>
                      <a:lnTo>
                        <a:pt x="4" y="469"/>
                      </a:lnTo>
                      <a:lnTo>
                        <a:pt x="0" y="513"/>
                      </a:lnTo>
                      <a:lnTo>
                        <a:pt x="4" y="565"/>
                      </a:lnTo>
                      <a:lnTo>
                        <a:pt x="25" y="603"/>
                      </a:lnTo>
                      <a:lnTo>
                        <a:pt x="64" y="642"/>
                      </a:lnTo>
                      <a:lnTo>
                        <a:pt x="134" y="697"/>
                      </a:lnTo>
                      <a:lnTo>
                        <a:pt x="314" y="707"/>
                      </a:lnTo>
                      <a:lnTo>
                        <a:pt x="479" y="696"/>
                      </a:lnTo>
                      <a:lnTo>
                        <a:pt x="536" y="649"/>
                      </a:lnTo>
                      <a:lnTo>
                        <a:pt x="568" y="619"/>
                      </a:lnTo>
                      <a:lnTo>
                        <a:pt x="592" y="581"/>
                      </a:lnTo>
                      <a:lnTo>
                        <a:pt x="602" y="532"/>
                      </a:lnTo>
                      <a:lnTo>
                        <a:pt x="593" y="449"/>
                      </a:lnTo>
                      <a:lnTo>
                        <a:pt x="577" y="414"/>
                      </a:lnTo>
                      <a:lnTo>
                        <a:pt x="551" y="369"/>
                      </a:lnTo>
                      <a:lnTo>
                        <a:pt x="544" y="324"/>
                      </a:lnTo>
                      <a:lnTo>
                        <a:pt x="562" y="286"/>
                      </a:lnTo>
                      <a:lnTo>
                        <a:pt x="574" y="256"/>
                      </a:lnTo>
                      <a:lnTo>
                        <a:pt x="574" y="212"/>
                      </a:lnTo>
                      <a:lnTo>
                        <a:pt x="540" y="193"/>
                      </a:lnTo>
                      <a:lnTo>
                        <a:pt x="558" y="115"/>
                      </a:lnTo>
                      <a:lnTo>
                        <a:pt x="528" y="77"/>
                      </a:lnTo>
                      <a:lnTo>
                        <a:pt x="500" y="48"/>
                      </a:lnTo>
                      <a:lnTo>
                        <a:pt x="468" y="32"/>
                      </a:lnTo>
                      <a:lnTo>
                        <a:pt x="430" y="19"/>
                      </a:lnTo>
                      <a:lnTo>
                        <a:pt x="383" y="6"/>
                      </a:lnTo>
                      <a:lnTo>
                        <a:pt x="315" y="0"/>
                      </a:lnTo>
                      <a:lnTo>
                        <a:pt x="247" y="0"/>
                      </a:lnTo>
                      <a:lnTo>
                        <a:pt x="188" y="13"/>
                      </a:lnTo>
                      <a:lnTo>
                        <a:pt x="132" y="32"/>
                      </a:lnTo>
                      <a:lnTo>
                        <a:pt x="83" y="58"/>
                      </a:lnTo>
                      <a:lnTo>
                        <a:pt x="51" y="102"/>
                      </a:lnTo>
                    </a:path>
                  </a:pathLst>
                </a:custGeom>
                <a:gradFill rotWithShape="0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39" name="Arc 10"/>
                <p:cNvSpPr>
                  <a:spLocks/>
                </p:cNvSpPr>
                <p:nvPr/>
              </p:nvSpPr>
              <p:spPr bwMode="ltGray">
                <a:xfrm>
                  <a:off x="94" y="1632"/>
                  <a:ext cx="493" cy="192"/>
                </a:xfrm>
                <a:custGeom>
                  <a:avLst/>
                  <a:gdLst>
                    <a:gd name="T0" fmla="*/ 0 w 34217"/>
                    <a:gd name="T1" fmla="*/ 73 h 21600"/>
                    <a:gd name="T2" fmla="*/ 493 w 34217"/>
                    <a:gd name="T3" fmla="*/ 77 h 21600"/>
                    <a:gd name="T4" fmla="*/ 244 w 34217"/>
                    <a:gd name="T5" fmla="*/ 192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217" h="21600" fill="none" extrusionOk="0">
                      <a:moveTo>
                        <a:pt x="-1" y="8174"/>
                      </a:moveTo>
                      <a:cubicBezTo>
                        <a:pt x="4097" y="3010"/>
                        <a:pt x="10328" y="-1"/>
                        <a:pt x="16921" y="0"/>
                      </a:cubicBezTo>
                      <a:cubicBezTo>
                        <a:pt x="23729" y="0"/>
                        <a:pt x="30138" y="3209"/>
                        <a:pt x="34216" y="8661"/>
                      </a:cubicBezTo>
                    </a:path>
                    <a:path w="34217" h="21600" stroke="0" extrusionOk="0">
                      <a:moveTo>
                        <a:pt x="-1" y="8174"/>
                      </a:moveTo>
                      <a:cubicBezTo>
                        <a:pt x="4097" y="3010"/>
                        <a:pt x="10328" y="-1"/>
                        <a:pt x="16921" y="0"/>
                      </a:cubicBezTo>
                      <a:cubicBezTo>
                        <a:pt x="23729" y="0"/>
                        <a:pt x="30138" y="3209"/>
                        <a:pt x="34216" y="8661"/>
                      </a:cubicBezTo>
                      <a:lnTo>
                        <a:pt x="16921" y="21600"/>
                      </a:lnTo>
                      <a:lnTo>
                        <a:pt x="-1" y="81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0" name="Arc 11"/>
                <p:cNvSpPr>
                  <a:spLocks/>
                </p:cNvSpPr>
                <p:nvPr/>
              </p:nvSpPr>
              <p:spPr bwMode="ltGray">
                <a:xfrm>
                  <a:off x="94" y="1728"/>
                  <a:ext cx="493" cy="192"/>
                </a:xfrm>
                <a:custGeom>
                  <a:avLst/>
                  <a:gdLst>
                    <a:gd name="T0" fmla="*/ 0 w 34217"/>
                    <a:gd name="T1" fmla="*/ 73 h 21600"/>
                    <a:gd name="T2" fmla="*/ 493 w 34217"/>
                    <a:gd name="T3" fmla="*/ 77 h 21600"/>
                    <a:gd name="T4" fmla="*/ 244 w 34217"/>
                    <a:gd name="T5" fmla="*/ 192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217" h="21600" fill="none" extrusionOk="0">
                      <a:moveTo>
                        <a:pt x="-1" y="8174"/>
                      </a:moveTo>
                      <a:cubicBezTo>
                        <a:pt x="4097" y="3010"/>
                        <a:pt x="10328" y="-1"/>
                        <a:pt x="16921" y="0"/>
                      </a:cubicBezTo>
                      <a:cubicBezTo>
                        <a:pt x="23729" y="0"/>
                        <a:pt x="30138" y="3209"/>
                        <a:pt x="34216" y="8661"/>
                      </a:cubicBezTo>
                    </a:path>
                    <a:path w="34217" h="21600" stroke="0" extrusionOk="0">
                      <a:moveTo>
                        <a:pt x="-1" y="8174"/>
                      </a:moveTo>
                      <a:cubicBezTo>
                        <a:pt x="4097" y="3010"/>
                        <a:pt x="10328" y="-1"/>
                        <a:pt x="16921" y="0"/>
                      </a:cubicBezTo>
                      <a:cubicBezTo>
                        <a:pt x="23729" y="0"/>
                        <a:pt x="30138" y="3209"/>
                        <a:pt x="34216" y="8661"/>
                      </a:cubicBezTo>
                      <a:lnTo>
                        <a:pt x="16921" y="21600"/>
                      </a:lnTo>
                      <a:lnTo>
                        <a:pt x="-1" y="817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1" name="Arc 12"/>
                <p:cNvSpPr>
                  <a:spLocks/>
                </p:cNvSpPr>
                <p:nvPr/>
              </p:nvSpPr>
              <p:spPr bwMode="ltGray">
                <a:xfrm>
                  <a:off x="42" y="1872"/>
                  <a:ext cx="593" cy="192"/>
                </a:xfrm>
                <a:custGeom>
                  <a:avLst/>
                  <a:gdLst>
                    <a:gd name="T0" fmla="*/ 0 w 41217"/>
                    <a:gd name="T1" fmla="*/ 132 h 21600"/>
                    <a:gd name="T2" fmla="*/ 593 w 41217"/>
                    <a:gd name="T3" fmla="*/ 137 h 21600"/>
                    <a:gd name="T4" fmla="*/ 295 w 41217"/>
                    <a:gd name="T5" fmla="*/ 192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217" h="21600" fill="none" extrusionOk="0">
                      <a:moveTo>
                        <a:pt x="-1" y="14861"/>
                      </a:moveTo>
                      <a:cubicBezTo>
                        <a:pt x="2911" y="5994"/>
                        <a:pt x="11188" y="-1"/>
                        <a:pt x="20522" y="0"/>
                      </a:cubicBezTo>
                      <a:cubicBezTo>
                        <a:pt x="30068" y="0"/>
                        <a:pt x="38482" y="6266"/>
                        <a:pt x="41216" y="15413"/>
                      </a:cubicBezTo>
                    </a:path>
                    <a:path w="41217" h="21600" stroke="0" extrusionOk="0">
                      <a:moveTo>
                        <a:pt x="-1" y="14861"/>
                      </a:moveTo>
                      <a:cubicBezTo>
                        <a:pt x="2911" y="5994"/>
                        <a:pt x="11188" y="-1"/>
                        <a:pt x="20522" y="0"/>
                      </a:cubicBezTo>
                      <a:cubicBezTo>
                        <a:pt x="30068" y="0"/>
                        <a:pt x="38482" y="6266"/>
                        <a:pt x="41216" y="15413"/>
                      </a:cubicBezTo>
                      <a:lnTo>
                        <a:pt x="20522" y="21600"/>
                      </a:lnTo>
                      <a:lnTo>
                        <a:pt x="-1" y="1486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2" name="Arc 13"/>
                <p:cNvSpPr>
                  <a:spLocks/>
                </p:cNvSpPr>
                <p:nvPr/>
              </p:nvSpPr>
              <p:spPr bwMode="ltGray">
                <a:xfrm>
                  <a:off x="90" y="1824"/>
                  <a:ext cx="530" cy="192"/>
                </a:xfrm>
                <a:custGeom>
                  <a:avLst/>
                  <a:gdLst>
                    <a:gd name="T0" fmla="*/ 0 w 36801"/>
                    <a:gd name="T1" fmla="*/ 76 h 21600"/>
                    <a:gd name="T2" fmla="*/ 530 w 36801"/>
                    <a:gd name="T3" fmla="*/ 111 h 21600"/>
                    <a:gd name="T4" fmla="*/ 248 w 36801"/>
                    <a:gd name="T5" fmla="*/ 192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801" h="21600" fill="none" extrusionOk="0">
                      <a:moveTo>
                        <a:pt x="0" y="8556"/>
                      </a:moveTo>
                      <a:cubicBezTo>
                        <a:pt x="4083" y="3166"/>
                        <a:pt x="10455" y="-1"/>
                        <a:pt x="17217" y="0"/>
                      </a:cubicBezTo>
                      <a:cubicBezTo>
                        <a:pt x="25618" y="0"/>
                        <a:pt x="33256" y="4871"/>
                        <a:pt x="36800" y="12488"/>
                      </a:cubicBezTo>
                    </a:path>
                    <a:path w="36801" h="21600" stroke="0" extrusionOk="0">
                      <a:moveTo>
                        <a:pt x="0" y="8556"/>
                      </a:moveTo>
                      <a:cubicBezTo>
                        <a:pt x="4083" y="3166"/>
                        <a:pt x="10455" y="-1"/>
                        <a:pt x="17217" y="0"/>
                      </a:cubicBezTo>
                      <a:cubicBezTo>
                        <a:pt x="25618" y="0"/>
                        <a:pt x="33256" y="4871"/>
                        <a:pt x="36800" y="12488"/>
                      </a:cubicBezTo>
                      <a:lnTo>
                        <a:pt x="17217" y="21600"/>
                      </a:lnTo>
                      <a:lnTo>
                        <a:pt x="0" y="8556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3" name="Arc 14"/>
                <p:cNvSpPr>
                  <a:spLocks/>
                </p:cNvSpPr>
                <p:nvPr/>
              </p:nvSpPr>
              <p:spPr bwMode="ltGray">
                <a:xfrm>
                  <a:off x="212" y="2160"/>
                  <a:ext cx="290" cy="192"/>
                </a:xfrm>
                <a:custGeom>
                  <a:avLst/>
                  <a:gdLst>
                    <a:gd name="T0" fmla="*/ 0 w 20121"/>
                    <a:gd name="T1" fmla="*/ 16 h 21600"/>
                    <a:gd name="T2" fmla="*/ 290 w 20121"/>
                    <a:gd name="T3" fmla="*/ 29 h 21600"/>
                    <a:gd name="T4" fmla="*/ 125 w 20121"/>
                    <a:gd name="T5" fmla="*/ 192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121" h="21600" fill="none" extrusionOk="0">
                      <a:moveTo>
                        <a:pt x="0" y="1818"/>
                      </a:moveTo>
                      <a:cubicBezTo>
                        <a:pt x="2734" y="619"/>
                        <a:pt x="5688" y="-1"/>
                        <a:pt x="8674" y="0"/>
                      </a:cubicBezTo>
                      <a:cubicBezTo>
                        <a:pt x="12721" y="0"/>
                        <a:pt x="16688" y="1137"/>
                        <a:pt x="20121" y="3282"/>
                      </a:cubicBezTo>
                    </a:path>
                    <a:path w="20121" h="21600" stroke="0" extrusionOk="0">
                      <a:moveTo>
                        <a:pt x="0" y="1818"/>
                      </a:moveTo>
                      <a:cubicBezTo>
                        <a:pt x="2734" y="619"/>
                        <a:pt x="5688" y="-1"/>
                        <a:pt x="8674" y="0"/>
                      </a:cubicBezTo>
                      <a:cubicBezTo>
                        <a:pt x="12721" y="0"/>
                        <a:pt x="16688" y="1137"/>
                        <a:pt x="20121" y="3282"/>
                      </a:cubicBezTo>
                      <a:lnTo>
                        <a:pt x="8674" y="21600"/>
                      </a:lnTo>
                      <a:lnTo>
                        <a:pt x="0" y="181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CC99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152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2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2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B1BAD363-1D36-47E7-8E48-9A4D1216C7F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2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uzofon.com/" TargetMode="External"/><Relationship Id="rId2" Type="http://schemas.openxmlformats.org/officeDocument/2006/relationships/hyperlink" Target="https://ru.wikipedia.org/wiki/&#1054;&#1083;&#1080;&#1084;&#1087;&#1080;&#1081;&#1089;&#1082;&#1080;&#1077;_&#1074;&#1080;&#1076;&#1099;_&#1089;&#1087;&#1086;&#1088;&#1090;&#1072;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1.xml"/><Relationship Id="rId18" Type="http://schemas.openxmlformats.org/officeDocument/2006/relationships/image" Target="../media/image17.jpeg"/><Relationship Id="rId3" Type="http://schemas.openxmlformats.org/officeDocument/2006/relationships/image" Target="../media/image7.jpeg"/><Relationship Id="rId21" Type="http://schemas.openxmlformats.org/officeDocument/2006/relationships/image" Target="../media/image19.jpe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17" Type="http://schemas.openxmlformats.org/officeDocument/2006/relationships/image" Target="../media/image16.jpeg"/><Relationship Id="rId2" Type="http://schemas.openxmlformats.org/officeDocument/2006/relationships/slide" Target="slide7.xml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slide" Target="slide8.xml"/><Relationship Id="rId15" Type="http://schemas.openxmlformats.org/officeDocument/2006/relationships/image" Target="../media/image15.jpeg"/><Relationship Id="rId23" Type="http://schemas.openxmlformats.org/officeDocument/2006/relationships/slide" Target="slide14.xml"/><Relationship Id="rId10" Type="http://schemas.openxmlformats.org/officeDocument/2006/relationships/slide" Target="slide10.xml"/><Relationship Id="rId19" Type="http://schemas.openxmlformats.org/officeDocument/2006/relationships/image" Target="../media/image18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Relationship Id="rId14" Type="http://schemas.openxmlformats.org/officeDocument/2006/relationships/image" Target="../media/image14.jpeg"/><Relationship Id="rId2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692696"/>
            <a:ext cx="683514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Учреждение «Центр развития ребенка - детский сад № 192»</a:t>
            </a: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Непосредственная образовательная деятельность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На старшей группе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«Я люблю тебя спорт»</a:t>
            </a: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                Выполнила: воспитатель Дёмина Н.Л.</a:t>
            </a: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Содержимое 3" descr="http://chaiknet.ru/sonem/files/iblock/doska/1_6f43ffa9f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052736"/>
            <a:ext cx="2991818" cy="2503165"/>
          </a:xfrm>
        </p:spPr>
      </p:pic>
      <p:pic>
        <p:nvPicPr>
          <p:cNvPr id="22532" name="Рисунок 4" descr="http://0.cs-ellpic.yandex.net/market_bkk4AaLQpYHtySN1OS265A_6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7"/>
            <a:ext cx="2674685" cy="250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323304" y="4221088"/>
            <a:ext cx="1760864" cy="1728192"/>
            <a:chOff x="0" y="0"/>
            <a:chExt cx="1238250" cy="123825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9" name="Рисунок 8" descr="Figure_skatin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161925"/>
              <a:ext cx="952500" cy="952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Содержимое 3" descr="http://www.skimarket.ru/images/c4c0630a26a4cb2dbe8066ee9a46d24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980728"/>
            <a:ext cx="2716213" cy="2587625"/>
          </a:xfrm>
        </p:spPr>
      </p:pic>
      <p:pic>
        <p:nvPicPr>
          <p:cNvPr id="23556" name="Рисунок 4" descr="http://online-ski-snowboard-verleih.de/Bilder/Snowboard/Head_Schuhe_Bindung/100_9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2737991" cy="253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355976" y="4221088"/>
            <a:ext cx="1656184" cy="1728192"/>
            <a:chOff x="0" y="0"/>
            <a:chExt cx="1238250" cy="123825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9" name="Рисунок 8" descr="Snowboard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" y="123825"/>
              <a:ext cx="990600" cy="990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Содержимое 3" descr="http://bk55.ru/fileadmin/bkinform/image/aprel/kerling/IMG07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25" y="1285875"/>
            <a:ext cx="2865438" cy="2374900"/>
          </a:xfrm>
        </p:spPr>
      </p:pic>
      <p:pic>
        <p:nvPicPr>
          <p:cNvPr id="24580" name="Рисунок 4" descr="http://player.myshared.ru/270513/data/images/img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294626"/>
            <a:ext cx="4112673" cy="236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211960" y="4149080"/>
            <a:ext cx="1656184" cy="1656184"/>
            <a:chOff x="0" y="0"/>
            <a:chExt cx="1238250" cy="123825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9" name="Рисунок 8" descr="Curling pictogram.sv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" y="104775"/>
              <a:ext cx="1041400" cy="1041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http://sportideal.ru/media/images/1891615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5516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http://drewniaczki.com/sklep1/images/szar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5516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4139952" y="4149080"/>
            <a:ext cx="1690881" cy="1670298"/>
            <a:chOff x="0" y="0"/>
            <a:chExt cx="1238250" cy="123825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12" name="Рисунок 11" descr="Художественная гимнастика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104775"/>
              <a:ext cx="1038225" cy="10382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2841827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4339" name="Содержимое 3" descr="http://cs416318.vk.me/v416318736/5f23/6svK3ZV-nyI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364" name="Рисунок 3" descr="http://www.168.ru/files/news/full/1403591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2339752" y="476672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365967" y="4654803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24416" y="2565737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98201" y="476672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318976" y="476672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31" name="Рисунок 30" descr="Баскетбол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28" y="698030"/>
            <a:ext cx="1310745" cy="138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Плав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96" y="698030"/>
            <a:ext cx="1310745" cy="138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Фехтов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28" y="2773260"/>
            <a:ext cx="1310745" cy="138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Биатлон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71" y="684195"/>
            <a:ext cx="1310745" cy="138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Бобслей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79" y="4848491"/>
            <a:ext cx="1350067" cy="142499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Прямоугольник 35"/>
          <p:cNvSpPr/>
          <p:nvPr/>
        </p:nvSpPr>
        <p:spPr>
          <a:xfrm>
            <a:off x="2365967" y="2565737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45191" y="2565737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345191" y="4654803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24416" y="4654803"/>
            <a:ext cx="1703968" cy="179853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40" name="Рисунок 39" descr="Горнолыжный спорт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86" y="2773260"/>
            <a:ext cx="1336960" cy="141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Футбол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11" y="2773260"/>
            <a:ext cx="1310745" cy="138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Snowboar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96" y="4834656"/>
            <a:ext cx="1363174" cy="143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Eisschnelllau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42" y="4903831"/>
            <a:ext cx="1245207" cy="131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42751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2743200"/>
            <a:ext cx="3700462" cy="4114800"/>
          </a:xfr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5527">
            <a:off x="3827801" y="1457279"/>
            <a:ext cx="2303208" cy="23048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435" name="Содержимое 3" descr="http://vichuga.bezformata.ru/content/image715217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1138"/>
            <a:ext cx="5975350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rina-Kul_kova-Gimn-Ivanovskih-sportsmenov(muzogig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LYM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726888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3912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rina-Kul_kova-Gimn-Ivanovskih-sportsmenov(muzogig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2000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57290" y="1643050"/>
            <a:ext cx="735811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Информационные ресурсы: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при разработке презентации использовались фотоматериалы Интернет</a:t>
            </a:r>
            <a:r>
              <a:rPr lang="en-US" sz="2400" dirty="0" smtClean="0">
                <a:solidFill>
                  <a:schemeClr val="tx2"/>
                </a:solidFill>
                <a:latin typeface="+mn-lt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ресурсов: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https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://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ru.wikipedia.org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wiki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2"/>
              </a:rPr>
              <a:t>Олимпийские_виды_спорта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Музыка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  <a:hlinkClick r:id="rId3"/>
              </a:rPr>
              <a:t>http://muzofon.com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Дидактические игры для детей: http://www.moi-detsad.ru/konsultac676.html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1138"/>
            <a:ext cx="5975350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4" descr="http://megasport68.ru/upload/tovar/C11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57188"/>
            <a:ext cx="32861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 descr="http://www.wishlike.ru/images/wimage/6000/6032/070213_13602347625113890a290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214688"/>
            <a:ext cx="314325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743200"/>
            <a:ext cx="3702050" cy="4114800"/>
          </a:xfrm>
        </p:spPr>
      </p:pic>
      <p:pic>
        <p:nvPicPr>
          <p:cNvPr id="5127" name="Рисунок 7" descr="http://www.skeelersandskates.nl/WebRoot/StoreNL3/Shops/64317006/526F/F204/C736/5AEC/EC77/C0A8/2AB8/9D92/Ballangrud_Race_H.H._art._9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57188"/>
            <a:ext cx="3143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147" name="Содержимое 3" descr="http://my-ivanovo.ru/wp-content/uploads/2013/01/P12642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Рисунок 4" descr="http://www.la.lv/wp-content/uploads/2013/12/ripa.jpg-664x52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4" y="396975"/>
            <a:ext cx="192881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Содержимое 3" descr="http://static12.insales.ru/images/products/1/3378/30625074/myg.jpg">
            <a:hlinkClick r:id="rId2" action="ppaction://hlinksldjump"/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87" y="418037"/>
            <a:ext cx="1571269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Содержимое 3" descr="http://i9.pixs.ru/storage/6/3/4/8002benchj_6675531_15174634.jpg">
            <a:hlinkClick r:id="rId5" action="ppaction://hlinksldjump"/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04" y="3812226"/>
            <a:ext cx="3211466" cy="75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4" descr="http://www.sportmaster.ru/upload/iblock/1f2/4340890299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5979" y="4433674"/>
            <a:ext cx="928586" cy="282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Содержимое 3" descr="http://www.motodef.ru/img/p/4/6/1/0/4610-thickbox_default.jpg">
            <a:hlinkClick r:id="rId8" action="ppaction://hlinksldjump"/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64" y="2106128"/>
            <a:ext cx="1643187" cy="154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4" descr="http://0.cs-ellpic.yandex.net/market_bkk4AaLQpYHtySN1OS265A_600x800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84" y="419772"/>
            <a:ext cx="1591788" cy="14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Содержимое 3" descr="http://chaiknet.ru/sonem/files/iblock/doska/1_6f43ffa9f.jpg">
            <a:hlinkClick r:id="rId10" action="ppaction://hlinksldjump"/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87" y="3785975"/>
            <a:ext cx="1532438" cy="145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Содержимое 3" descr="http://www.skimarket.ru/images/c4c0630a26a4cb2dbe8066ee9a46d240.JPG">
            <a:hlinkClick r:id="rId13" action="ppaction://hlinksldjump"/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07" y="4737695"/>
            <a:ext cx="15732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4" descr="http://online-ski-snowboard-verleih.de/Bilder/Snowboard/Head_Schuhe_Bindung/100_9785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4" y="2106128"/>
            <a:ext cx="1699792" cy="157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Содержимое 3" descr="http://bk55.ru/fileadmin/bkinform/image/aprel/kerling/IMG0748.JPG">
            <a:hlinkClick r:id="rId16" action="ppaction://hlinksldjump"/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19" y="384549"/>
            <a:ext cx="2046553" cy="152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4" descr="http://player.myshared.ru/270513/data/images/img14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13319"/>
            <a:ext cx="2669474" cy="153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http://www.sportenrecreatieplaatjes.nl/bobsleeen/sport.php?thumb=bobsleeen/bobsleeen026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3" y="4737695"/>
            <a:ext cx="2123817" cy="157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http://sportideal.ru/media/images/1891615969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86" y="3771701"/>
            <a:ext cx="1468947" cy="1468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http://drewniaczki.com/sklep1/images/szarfa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99" y="2106128"/>
            <a:ext cx="1535432" cy="1535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ашивка 2">
            <a:hlinkClick r:id="rId23" action="ppaction://hlinksldjump"/>
          </p:cNvPr>
          <p:cNvSpPr/>
          <p:nvPr/>
        </p:nvSpPr>
        <p:spPr>
          <a:xfrm>
            <a:off x="316673" y="6278219"/>
            <a:ext cx="576064" cy="288032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Содержимое 3" descr="http://static12.insales.ru/images/products/1/3378/30625074/myg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3" y="1152524"/>
            <a:ext cx="2304255" cy="2129980"/>
          </a:xfrm>
        </p:spPr>
      </p:pic>
      <p:pic>
        <p:nvPicPr>
          <p:cNvPr id="19460" name="Рисунок 4" descr="http://www.la.lv/wp-content/uploads/2013/12/ripa.jpg-664x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67" y="1152524"/>
            <a:ext cx="2716014" cy="21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463989" y="4221088"/>
            <a:ext cx="1656184" cy="1656184"/>
            <a:chOff x="0" y="0"/>
            <a:chExt cx="1238250" cy="1238250"/>
          </a:xfrm>
          <a:solidFill>
            <a:schemeClr val="tx1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9" name="Рисунок 8" descr="Ice_hockey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142875"/>
              <a:ext cx="1038225" cy="952500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Содержимое 3" descr="http://i9.pixs.ru/storage/6/3/4/8002benchj_6675531_151746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5047" y="1556792"/>
            <a:ext cx="4084638" cy="1084262"/>
          </a:xfrm>
        </p:spPr>
      </p:pic>
      <p:pic>
        <p:nvPicPr>
          <p:cNvPr id="20484" name="Рисунок 4" descr="http://www.sportmaster.ru/upload/iblock/1f2/4340890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8760"/>
            <a:ext cx="15113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19872" y="3896146"/>
            <a:ext cx="2088232" cy="1981126"/>
            <a:chOff x="0" y="0"/>
            <a:chExt cx="1238250" cy="1238250"/>
          </a:xfrm>
          <a:solidFill>
            <a:schemeClr val="tx1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9" name="Рисунок 8" descr="Биатлон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33350"/>
              <a:ext cx="952500" cy="9525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Содержимое 3" descr="http://www.motodef.ru/img/p/4/6/1/0/4610-thickbox_defaul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196752"/>
            <a:ext cx="2346325" cy="2284412"/>
          </a:xfrm>
        </p:spPr>
      </p:pic>
      <p:pic>
        <p:nvPicPr>
          <p:cNvPr id="6" name="Picture 17" descr="http://www.sportenrecreatieplaatjes.nl/bobsleeen/sport.php?thumb=bobsleeen/bobsleeen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087042" cy="2284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211960" y="4221088"/>
            <a:ext cx="1729184" cy="1728192"/>
            <a:chOff x="0" y="0"/>
            <a:chExt cx="1238250" cy="123825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238250" cy="12382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10" name="Рисунок 9" descr="Бобслей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114300"/>
              <a:ext cx="1028700" cy="1028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IUMPH">
  <a:themeElements>
    <a:clrScheme name="TRIUMPH 1">
      <a:dk1>
        <a:srgbClr val="000000"/>
      </a:dk1>
      <a:lt1>
        <a:srgbClr val="FFFFFF"/>
      </a:lt1>
      <a:dk2>
        <a:srgbClr val="CC0000"/>
      </a:dk2>
      <a:lt2>
        <a:srgbClr val="FFFF00"/>
      </a:lt2>
      <a:accent1>
        <a:srgbClr val="FFCC00"/>
      </a:accent1>
      <a:accent2>
        <a:srgbClr val="CCCC00"/>
      </a:accent2>
      <a:accent3>
        <a:srgbClr val="E2AAAA"/>
      </a:accent3>
      <a:accent4>
        <a:srgbClr val="DADADA"/>
      </a:accent4>
      <a:accent5>
        <a:srgbClr val="FFE2AA"/>
      </a:accent5>
      <a:accent6>
        <a:srgbClr val="B9B900"/>
      </a:accent6>
      <a:hlink>
        <a:srgbClr val="FF6633"/>
      </a:hlink>
      <a:folHlink>
        <a:srgbClr val="800000"/>
      </a:folHlink>
    </a:clrScheme>
    <a:fontScheme name="TRIUMP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IUMPH 1">
        <a:dk1>
          <a:srgbClr val="000000"/>
        </a:dk1>
        <a:lt1>
          <a:srgbClr val="FFFFFF"/>
        </a:lt1>
        <a:dk2>
          <a:srgbClr val="CC0000"/>
        </a:dk2>
        <a:lt2>
          <a:srgbClr val="FFFF00"/>
        </a:lt2>
        <a:accent1>
          <a:srgbClr val="FFCC00"/>
        </a:accent1>
        <a:accent2>
          <a:srgbClr val="CCCC00"/>
        </a:accent2>
        <a:accent3>
          <a:srgbClr val="E2AAAA"/>
        </a:accent3>
        <a:accent4>
          <a:srgbClr val="DADADA"/>
        </a:accent4>
        <a:accent5>
          <a:srgbClr val="FFE2AA"/>
        </a:accent5>
        <a:accent6>
          <a:srgbClr val="B9B900"/>
        </a:accent6>
        <a:hlink>
          <a:srgbClr val="FF6633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PH 2">
        <a:dk1>
          <a:srgbClr val="000000"/>
        </a:dk1>
        <a:lt1>
          <a:srgbClr val="FFFFFF"/>
        </a:lt1>
        <a:dk2>
          <a:srgbClr val="993300"/>
        </a:dk2>
        <a:lt2>
          <a:srgbClr val="FFCC99"/>
        </a:lt2>
        <a:accent1>
          <a:srgbClr val="FF5050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B3B3"/>
        </a:accent5>
        <a:accent6>
          <a:srgbClr val="E7B95C"/>
        </a:accent6>
        <a:hlink>
          <a:srgbClr val="FF7C80"/>
        </a:hlink>
        <a:folHlink>
          <a:srgbClr val="FFF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PH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09AF4E3CBA66748A46B3945231ADDCF" ma:contentTypeVersion="0" ma:contentTypeDescription="Создание документа." ma:contentTypeScope="" ma:versionID="78f995e550dd697a82e2d0cbab3e28d5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139B11-A2E8-4293-AA48-373557E8D2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683EA90-284E-4912-A02A-92A4ECB33670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4C33CDA-5438-491A-AB8B-54800BC9BAA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D675498-C36D-4A3C-AA2F-6046618F6711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TRIUMPH</Template>
  <TotalTime>2248</TotalTime>
  <Words>61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TRIUMPH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ДПК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Малые Олимпийские игры</dc:title>
  <dc:creator>Любовь</dc:creator>
  <cp:lastModifiedBy>Admin</cp:lastModifiedBy>
  <cp:revision>166</cp:revision>
  <dcterms:created xsi:type="dcterms:W3CDTF">2007-10-11T03:04:30Z</dcterms:created>
  <dcterms:modified xsi:type="dcterms:W3CDTF">2015-11-17T17:29:49Z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Елизаровская  муниципальная основная общеобразовательная школа</vt:lpwstr>
  </property>
  <property fmtid="{D5CDD505-2E9C-101B-9397-08002B2CF9AE}" pid="3" name="xd_Signature">
    <vt:lpwstr/>
  </property>
  <property fmtid="{D5CDD505-2E9C-101B-9397-08002B2CF9AE}" pid="4" name="display_urn:schemas-microsoft-com:office:office#Author">
    <vt:lpwstr>Елизаровская  муниципальная основная общеобразовательная школа</vt:lpwstr>
  </property>
  <property fmtid="{D5CDD505-2E9C-101B-9397-08002B2CF9AE}" pid="5" name="TemplateUrl">
    <vt:lpwstr/>
  </property>
  <property fmtid="{D5CDD505-2E9C-101B-9397-08002B2CF9AE}" pid="6" name="xd_ProgID">
    <vt:lpwstr/>
  </property>
  <property fmtid="{D5CDD505-2E9C-101B-9397-08002B2CF9AE}" pid="7" name="_SourceUrl">
    <vt:lpwstr/>
  </property>
</Properties>
</file>