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76AE9-DE1D-4E1A-8BBB-039C84213D97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B702-BBDC-4548-8938-479ADCD96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2261-42E9-4A4E-A1B1-CAC069149659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96A6-FC9B-4A3E-809C-F26A94446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4F1EA-0293-4614-9DE6-08FD57FE470D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9A33-5D85-46F6-AF3D-267398099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22BE6-7B5E-47D9-AA79-531057533C71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D839-BAC6-4500-A7B4-2E33C4437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2943225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2943225"/>
            <a:ext cx="84137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8448-BE10-4A47-8F0A-074528D9AB9A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E5AA-B4AB-4351-AB6F-88C8D818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A8D6-4BCF-4505-9FE3-AD6A2AECD7EE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B6D8-6B8A-4DAE-BA66-1577D28F2E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844DC-ABB2-4BD1-B62F-EE1CC20B2E01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3AAE-655D-4D10-A5C1-8986661FFC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A908-BAD9-42AF-8342-714030DE9C61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F907-80DE-4A4A-93C2-C2435A9AB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730AD-C69F-400D-BCC2-F6209C88E1B3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DCB1B-7413-4695-B786-D9D49EB5F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E4B0-4CFE-46B1-8A12-78F4C48F527B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2D9BF-FB38-4C9F-AE2D-88CDCB616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AAEA-0333-4595-ABDC-3B872D1139A4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D204-19F2-4FD8-A4F0-373190226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4767263"/>
            <a:ext cx="2085975" cy="274637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EBF64107-2E75-42FA-9E23-CE5D768C736F}" type="datetimeFigureOut">
              <a:rPr lang="ru-RU"/>
              <a:pPr>
                <a:defRPr/>
              </a:pPr>
              <a:t>07.05.2023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4767263"/>
            <a:ext cx="2847975" cy="27463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4767263"/>
            <a:ext cx="561975" cy="274637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A5735E84-E665-4A88-8075-27DB976B1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4875213"/>
            <a:ext cx="84138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4875213"/>
            <a:ext cx="84137" cy="635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81038"/>
            <a:ext cx="8458200" cy="2682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/>
              <a:t>Кластер  как один из приемов подготовки к сочинению. </a:t>
            </a:r>
            <a:br>
              <a:rPr lang="ru-RU" sz="4000" b="1" dirty="0"/>
            </a:br>
            <a:r>
              <a:rPr lang="ru-RU" sz="4000" b="1" dirty="0"/>
              <a:t>Работа с основными понятиями </a:t>
            </a:r>
            <a:r>
              <a:rPr lang="ru-RU" sz="4000" b="1" dirty="0" smtClean="0"/>
              <a:t>темы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Кластер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это графическая форма организации информации, в которой выделяются в виде схемы  основные смысловые единицы с обозначением всех связей между ними. 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492250"/>
            <a:ext cx="8229600" cy="7921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Применение кластера имеет следующие достоинства: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2250"/>
            <a:ext cx="8229600" cy="3527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он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позволяет охватить большой объем информации;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вовлекает всех участников коллектива в обучающий процесс,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поскольку им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это интересно;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дети активны и открыты, потому что у них не возникает страха ошибиться, высказать неверное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суждение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42963"/>
            <a:ext cx="8229600" cy="7921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В ходе данной работы формируются и развиваются следующие умения: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</a:br>
            <a:endParaRPr lang="ru-RU" sz="32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200150"/>
            <a:ext cx="8642350" cy="3603625"/>
          </a:xfrm>
        </p:spPr>
        <p:txBody>
          <a:bodyPr>
            <a:normAutofit/>
          </a:bodyPr>
          <a:lstStyle/>
          <a:p>
            <a:pPr algn="just">
              <a:lnSpc>
                <a:spcPct val="105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умение ставить вопросы;</a:t>
            </a: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05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выделять главное;</a:t>
            </a:r>
            <a:endParaRPr lang="ru-RU" b="1" dirty="0" smtClean="0"/>
          </a:p>
          <a:p>
            <a:pPr algn="just">
              <a:lnSpc>
                <a:spcPct val="105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устанавливать причинно-следственные связи и строить умозаключения;</a:t>
            </a:r>
            <a:endParaRPr lang="ru-RU" b="1" dirty="0" smtClean="0"/>
          </a:p>
          <a:p>
            <a:pPr algn="just">
              <a:lnSpc>
                <a:spcPct val="105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переходить от частностей к общему, понимая проблему в целом;</a:t>
            </a:r>
            <a:endParaRPr lang="ru-RU" b="1" dirty="0" smtClean="0"/>
          </a:p>
          <a:p>
            <a:pPr algn="just">
              <a:lnSpc>
                <a:spcPct val="105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сравнивать и анализировать;</a:t>
            </a:r>
            <a:endParaRPr lang="ru-RU" b="1" dirty="0" smtClean="0"/>
          </a:p>
          <a:p>
            <a:pPr algn="just">
              <a:lnSpc>
                <a:spcPct val="105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проводить аналогии.</a:t>
            </a:r>
            <a:endParaRPr lang="ru-RU" b="1" dirty="0" smtClean="0"/>
          </a:p>
          <a:p>
            <a:pPr marL="0" indent="0">
              <a:lnSpc>
                <a:spcPct val="90000"/>
              </a:lnSpc>
              <a:buNone/>
              <a:tabLst>
                <a:tab pos="457200" algn="l"/>
              </a:tabLst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81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dirty="0" smtClean="0"/>
              <a:t>Памятка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ru-RU" sz="4800" b="1" dirty="0" smtClean="0"/>
              <a:t>«</a:t>
            </a:r>
            <a:r>
              <a:rPr lang="ru-RU" sz="4800" b="1" dirty="0" smtClean="0"/>
              <a:t>Как составить кластер»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96938"/>
            <a:ext cx="8229600" cy="369728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Напишите ключевое слово или предложение в центре листа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Запишите синонимы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антонимы,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гиперонимы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определения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(Каким бывает?), прописываем глагольную 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сочетаемость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Затем набрасываем вопросы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Вот 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такие, к примеру: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303213"/>
            <a:ext cx="8928100" cy="47529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Calibri"/>
                <a:cs typeface="Times New Roman"/>
              </a:rPr>
              <a:t>Что лежит в основе?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Calibri"/>
                <a:cs typeface="Times New Roman"/>
              </a:rPr>
              <a:t>Кто может стать объектом воздействия ?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Calibri"/>
                <a:cs typeface="Times New Roman"/>
              </a:rPr>
              <a:t>Что может делать это понятие?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Calibri"/>
                <a:cs typeface="Times New Roman"/>
              </a:rPr>
              <a:t>Как  (в чем, в каких поступках) проявляется?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Calibri"/>
                <a:cs typeface="Times New Roman"/>
              </a:rPr>
              <a:t>Чем ценно? Какова роль в жизни человека, общества?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Calibri"/>
                <a:cs typeface="Times New Roman"/>
              </a:rPr>
              <a:t>Литературные аргументы  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ea typeface="Calibri"/>
              <a:cs typeface="Times New Roman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00400" y="1908175"/>
            <a:ext cx="1223963" cy="469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Добро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4363" y="1908175"/>
            <a:ext cx="1296987" cy="4699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Зло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684588" y="2430463"/>
            <a:ext cx="1679575" cy="341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гиперонимы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164138" y="2771775"/>
            <a:ext cx="0" cy="377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51375" y="2771775"/>
            <a:ext cx="0" cy="377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140200" y="2771775"/>
            <a:ext cx="0" cy="377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684588" y="2771775"/>
            <a:ext cx="0" cy="377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979613" y="288925"/>
            <a:ext cx="1436687" cy="1619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синонимы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721350" y="288925"/>
            <a:ext cx="1514946" cy="1619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синонимы</a:t>
            </a:r>
          </a:p>
        </p:txBody>
      </p:sp>
      <p:sp>
        <p:nvSpPr>
          <p:cNvPr id="25" name="Овал 24"/>
          <p:cNvSpPr/>
          <p:nvPr/>
        </p:nvSpPr>
        <p:spPr>
          <a:xfrm>
            <a:off x="3416300" y="465138"/>
            <a:ext cx="2305050" cy="108108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Кто может стать объектом воздействия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50825" y="195263"/>
            <a:ext cx="1368425" cy="1890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Каким оно может быть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24750" y="207963"/>
            <a:ext cx="1368425" cy="178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Каким оно может быть</a:t>
            </a:r>
          </a:p>
        </p:txBody>
      </p:sp>
      <p:sp>
        <p:nvSpPr>
          <p:cNvPr id="28" name="Овал 27"/>
          <p:cNvSpPr/>
          <p:nvPr/>
        </p:nvSpPr>
        <p:spPr>
          <a:xfrm>
            <a:off x="250825" y="2143125"/>
            <a:ext cx="2806700" cy="10763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Что лежит в основе</a:t>
            </a:r>
          </a:p>
        </p:txBody>
      </p:sp>
      <p:sp>
        <p:nvSpPr>
          <p:cNvPr id="29" name="Овал 28"/>
          <p:cNvSpPr/>
          <p:nvPr/>
        </p:nvSpPr>
        <p:spPr>
          <a:xfrm>
            <a:off x="6192838" y="2084388"/>
            <a:ext cx="2663825" cy="10652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Что лежит в основе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95288" y="3381375"/>
            <a:ext cx="2160587" cy="16208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Чем ценно? Какова роль в жизни человека, общества?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43650" y="3381375"/>
            <a:ext cx="2332038" cy="16208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Чем ценно? Какова роль в жизни человека, общества?</a:t>
            </a:r>
          </a:p>
        </p:txBody>
      </p:sp>
      <p:sp>
        <p:nvSpPr>
          <p:cNvPr id="33" name="Горизонтальный свиток 32"/>
          <p:cNvSpPr/>
          <p:nvPr/>
        </p:nvSpPr>
        <p:spPr>
          <a:xfrm>
            <a:off x="2843213" y="3489325"/>
            <a:ext cx="3241675" cy="15128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Нет худа без добра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524</TotalTime>
  <Words>239</Words>
  <Application>Microsoft Office PowerPoint</Application>
  <PresentationFormat>Экран (16:9)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Кластер  как один из приемов подготовки к сочинению.  Работа с основными понятиями темы</vt:lpstr>
      <vt:lpstr>Презентация PowerPoint</vt:lpstr>
      <vt:lpstr> Применение кластера имеет следующие достоинства: </vt:lpstr>
      <vt:lpstr>В ходе данной работы формируются и развиваются следующие умения: </vt:lpstr>
      <vt:lpstr>Памятка  «Как составить кластер»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  как один из приемов работы с понятиями тематических направлений</dc:title>
  <dc:creator>bvhgjhgyt</dc:creator>
  <cp:lastModifiedBy>Марина</cp:lastModifiedBy>
  <cp:revision>21</cp:revision>
  <dcterms:created xsi:type="dcterms:W3CDTF">2019-09-23T13:09:53Z</dcterms:created>
  <dcterms:modified xsi:type="dcterms:W3CDTF">2023-05-07T12:55:20Z</dcterms:modified>
</cp:coreProperties>
</file>