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9" r:id="rId3"/>
    <p:sldId id="268" r:id="rId4"/>
    <p:sldId id="267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FFFF00"/>
                </a:solidFill>
              </a:rPr>
              <a:t>То, что сегодня наука, – завтра техника.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Эдвард </a:t>
            </a:r>
            <a:r>
              <a:rPr lang="ru-RU" dirty="0" err="1" smtClean="0"/>
              <a:t>Теллер</a:t>
            </a:r>
            <a:r>
              <a:rPr lang="ru-RU" dirty="0" smtClean="0"/>
              <a:t> (р.1908), американский физик</a:t>
            </a:r>
            <a:endParaRPr lang="ru-RU" dirty="0"/>
          </a:p>
        </p:txBody>
      </p:sp>
      <p:pic>
        <p:nvPicPr>
          <p:cNvPr id="4" name="Содержимое 3" descr="doug-drexler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2857496"/>
            <a:ext cx="5640724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Autofit/>
          </a:bodyPr>
          <a:lstStyle/>
          <a:p>
            <a:r>
              <a:rPr lang="ru-RU" sz="6600" dirty="0" smtClean="0"/>
              <a:t>Изобретатели.</a:t>
            </a:r>
            <a:br>
              <a:rPr lang="ru-RU" sz="6600" dirty="0" smtClean="0"/>
            </a:br>
            <a:r>
              <a:rPr lang="ru-RU" sz="6600" dirty="0" smtClean="0"/>
              <a:t>Первые шаги.</a:t>
            </a:r>
            <a:endParaRPr lang="ru-RU" sz="6600" dirty="0"/>
          </a:p>
        </p:txBody>
      </p:sp>
      <p:pic>
        <p:nvPicPr>
          <p:cNvPr id="4" name="Содержимое 3" descr="Page6-1250x6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643182"/>
            <a:ext cx="7000924" cy="392908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358245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рождают мастерство</a:t>
            </a:r>
            <a:endParaRPr lang="ru-RU" dirty="0"/>
          </a:p>
        </p:txBody>
      </p:sp>
      <p:pic>
        <p:nvPicPr>
          <p:cNvPr id="4" name="Содержимое 3" descr="deti_masteryat_schityi_zaschitnikov_otechest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071" y="1600200"/>
            <a:ext cx="7069857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41225103223469_903619a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4138642" cy="3916780"/>
          </a:xfrm>
        </p:spPr>
      </p:pic>
      <p:pic>
        <p:nvPicPr>
          <p:cNvPr id="8" name="Содержимое 7" descr="81830673_large_IMAG00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00241"/>
            <a:ext cx="4281518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512291910373a339444bdee463615ce1197fdd59b89149119x73185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svetilnik1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6843" y="1600200"/>
            <a:ext cx="350131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5-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4038600" cy="3032621"/>
          </a:xfrm>
        </p:spPr>
      </p:pic>
      <p:pic>
        <p:nvPicPr>
          <p:cNvPr id="8" name="Содержимое 7" descr="23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500042"/>
            <a:ext cx="4038600" cy="2500330"/>
          </a:xfrm>
        </p:spPr>
      </p:pic>
      <p:pic>
        <p:nvPicPr>
          <p:cNvPr id="1026" name="Picture 2" descr="C:\Documents and Settings\user\Рабочий стол\изобр из посуды\podelki-v-shkolu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71810"/>
            <a:ext cx="3619502" cy="349091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изобр из посуды\377765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000372"/>
            <a:ext cx="357190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Нельзя отказаться от мечты, не попробовав осуществить её. Жаклин </a:t>
            </a:r>
            <a:r>
              <a:rPr lang="ru-RU" dirty="0" err="1" smtClean="0"/>
              <a:t>Сьюзан</a:t>
            </a:r>
            <a:r>
              <a:rPr lang="ru-RU" dirty="0" smtClean="0"/>
              <a:t>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ogromnyy-nlo-presleduet-kosmonavtov-na-mks_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5" y="2143116"/>
            <a:ext cx="7000925" cy="41656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5</Words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   То, что сегодня наука, – завтра техника. Эдвард Теллер (р.1908), американский физик</vt:lpstr>
      <vt:lpstr>Изобретатели. Первые шаги.</vt:lpstr>
      <vt:lpstr>Слайд 3</vt:lpstr>
      <vt:lpstr>Упражнения рождают мастерство</vt:lpstr>
      <vt:lpstr>Слайд 5</vt:lpstr>
      <vt:lpstr>Слайд 6</vt:lpstr>
      <vt:lpstr>Слайд 7</vt:lpstr>
      <vt:lpstr>Слайд 8</vt:lpstr>
      <vt:lpstr>    Нельзя отказаться от мечты, не попробовав осуществить её. Жаклин Сьюзан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рождают мастерство</dc:title>
  <cp:lastModifiedBy>User</cp:lastModifiedBy>
  <cp:revision>9</cp:revision>
  <dcterms:modified xsi:type="dcterms:W3CDTF">2018-10-18T16:17:50Z</dcterms:modified>
</cp:coreProperties>
</file>