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3" r:id="rId4"/>
    <p:sldId id="260" r:id="rId5"/>
    <p:sldId id="257" r:id="rId6"/>
    <p:sldId id="258" r:id="rId7"/>
    <p:sldId id="259" r:id="rId8"/>
    <p:sldId id="262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BBD5-2E3B-4867-BD01-857DE794BD3B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FD80-A886-468C-A90B-CC4B6C89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конкурса </a:t>
            </a:r>
            <a:br>
              <a:rPr lang="ru-RU" dirty="0" smtClean="0"/>
            </a:br>
            <a:r>
              <a:rPr lang="ru-RU" dirty="0" smtClean="0"/>
              <a:t>«А ну-ка, старшеклассники!»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Подготовила – </a:t>
            </a:r>
            <a:r>
              <a:rPr lang="ru-RU" sz="2400" dirty="0" err="1" smtClean="0"/>
              <a:t>Листова</a:t>
            </a:r>
            <a:r>
              <a:rPr lang="ru-RU" sz="2400" dirty="0" smtClean="0"/>
              <a:t> М.Л</a:t>
            </a:r>
          </a:p>
          <a:p>
            <a:r>
              <a:rPr lang="ru-RU" sz="2400" dirty="0" smtClean="0"/>
              <a:t>учитель физической культуры</a:t>
            </a:r>
          </a:p>
          <a:p>
            <a:r>
              <a:rPr lang="ru-RU" sz="2400" dirty="0" smtClean="0"/>
              <a:t>МАОУ «СОШ №12» г.Северодвинск</a:t>
            </a:r>
          </a:p>
          <a:p>
            <a:r>
              <a:rPr lang="ru-RU" sz="2400" smtClean="0"/>
              <a:t>Архангельская область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гра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120492" cy="53403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340043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Конкурс традиционный, ежегодный</a:t>
            </a:r>
          </a:p>
          <a:p>
            <a:r>
              <a:rPr lang="ru-RU" dirty="0" smtClean="0"/>
              <a:t>Проводится во внеурочное время, в конце 3 четверти</a:t>
            </a:r>
          </a:p>
          <a:p>
            <a:r>
              <a:rPr lang="ru-RU" dirty="0" smtClean="0"/>
              <a:t>Участники конкурса 9-11 классы</a:t>
            </a:r>
          </a:p>
          <a:p>
            <a:r>
              <a:rPr lang="ru-RU" dirty="0" smtClean="0"/>
              <a:t>Жеребьёвка проводится с капитанами команд за три дня до конкурса</a:t>
            </a:r>
          </a:p>
          <a:p>
            <a:r>
              <a:rPr lang="ru-RU" dirty="0" smtClean="0"/>
              <a:t>Место проведения – спортивный зал школы с использованием материально-технической базы школы</a:t>
            </a:r>
          </a:p>
          <a:p>
            <a:r>
              <a:rPr lang="ru-RU" dirty="0" smtClean="0"/>
              <a:t>Проведение конкурса рассчитано на 1,5 часа</a:t>
            </a:r>
          </a:p>
          <a:p>
            <a:r>
              <a:rPr lang="ru-RU" dirty="0" smtClean="0"/>
              <a:t>В жюри привлекаются выпускники школы</a:t>
            </a:r>
            <a:r>
              <a:rPr lang="ru-RU" smtClean="0"/>
              <a:t>, </a:t>
            </a:r>
            <a:r>
              <a:rPr lang="ru-RU" smtClean="0"/>
              <a:t>шефы</a:t>
            </a:r>
            <a:r>
              <a:rPr lang="ru-RU" smtClean="0"/>
              <a:t> </a:t>
            </a:r>
            <a:endParaRPr lang="ru-RU" dirty="0" smtClean="0"/>
          </a:p>
          <a:p>
            <a:r>
              <a:rPr lang="ru-RU" dirty="0" smtClean="0"/>
              <a:t>Ведущая конкурса представляет жюри, объявляет очередность конкурсантов ,озвучивает предварительные результаты, регламентирует и сопровождает конкурс</a:t>
            </a:r>
          </a:p>
          <a:p>
            <a:r>
              <a:rPr lang="ru-RU" dirty="0" smtClean="0"/>
              <a:t>Программа конкурса обновляется каждый  год и повторяется через  3 года</a:t>
            </a:r>
          </a:p>
          <a:p>
            <a:r>
              <a:rPr lang="ru-RU" dirty="0" smtClean="0"/>
              <a:t>Гости конкурса, классные руководители  и группы поддержки  вдохновляют  и поддерживают свои команды </a:t>
            </a:r>
            <a:r>
              <a:rPr lang="ru-RU" dirty="0"/>
              <a:t> </a:t>
            </a:r>
          </a:p>
          <a:p>
            <a:r>
              <a:rPr lang="ru-RU" dirty="0" smtClean="0"/>
              <a:t>Спортивные «звёздочки</a:t>
            </a:r>
            <a:r>
              <a:rPr lang="ru-RU" dirty="0"/>
              <a:t>» школы </a:t>
            </a:r>
            <a:r>
              <a:rPr lang="ru-RU" dirty="0" smtClean="0"/>
              <a:t> и школьный танцевальный коллектив «Задоринка» выступают </a:t>
            </a:r>
            <a:r>
              <a:rPr lang="ru-RU" dirty="0"/>
              <a:t>с показательными </a:t>
            </a:r>
            <a:r>
              <a:rPr lang="ru-RU" dirty="0" smtClean="0"/>
              <a:t>номерами</a:t>
            </a:r>
          </a:p>
          <a:p>
            <a:r>
              <a:rPr lang="ru-RU" dirty="0" smtClean="0"/>
              <a:t>Администрация школы и учителя-предметники болеют за своих воспитанников</a:t>
            </a:r>
          </a:p>
          <a:p>
            <a:r>
              <a:rPr lang="ru-RU" dirty="0" smtClean="0"/>
              <a:t>Жюри подводит итоги, выявляет и награждает участников конкурса</a:t>
            </a:r>
          </a:p>
          <a:p>
            <a:r>
              <a:rPr lang="ru-RU" dirty="0" smtClean="0"/>
              <a:t>Единое образовательное пространство даёт возможность самореализации  всех участников конкурса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Приоритеты </a:t>
            </a:r>
            <a:r>
              <a:rPr lang="ru-RU" dirty="0" smtClean="0"/>
              <a:t>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340043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Часы внеурочной деятельности целесообразно использовать через реализацию одной из трех моделей планов с преобладанием того или иного вида деятельности:</a:t>
            </a:r>
          </a:p>
          <a:p>
            <a:pPr algn="just"/>
            <a:r>
              <a:rPr lang="ru-RU" b="1" dirty="0" smtClean="0"/>
              <a:t>модель</a:t>
            </a:r>
            <a:r>
              <a:rPr lang="ru-RU" dirty="0" smtClean="0"/>
              <a:t> учебно-познавательной деятельности , когда наибольшее внимание уделяется внеурочной деятельности по учебным предметам и формированию функциональной грамотности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 smtClean="0"/>
              <a:t>модель</a:t>
            </a:r>
            <a:r>
              <a:rPr lang="ru-RU" dirty="0" smtClean="0"/>
              <a:t> с преобладанием педагогической поддержки обучающихся и работы по их обеспечению и благополучию в пространстве школы</a:t>
            </a:r>
          </a:p>
          <a:p>
            <a:pPr algn="just"/>
            <a:r>
              <a:rPr lang="ru-RU" b="1" dirty="0" smtClean="0"/>
              <a:t> модель </a:t>
            </a:r>
            <a:r>
              <a:rPr lang="ru-RU" dirty="0" smtClean="0"/>
              <a:t>с преобладанием деятельности ученических сообществ и воспитательных мероприятий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Формирование привычки к здоровому образу жизни и занятиям физической культурой</a:t>
            </a:r>
          </a:p>
          <a:p>
            <a:pPr algn="just"/>
            <a:r>
              <a:rPr lang="ru-RU" sz="1800" dirty="0" smtClean="0"/>
              <a:t>Умение планировать самостоятельные занятия физической культурой и строить индивидуальные программы оздоровления и физического развития</a:t>
            </a:r>
          </a:p>
          <a:p>
            <a:pPr algn="just"/>
            <a:r>
              <a:rPr lang="ru-RU" sz="1800" dirty="0" smtClean="0"/>
              <a:t>Умение отбирать физические упражнения и регулировать физические нагрузки для самостоятельных систематических занятий с различной функциональной направленностью с учетом индивидуальных возможностей и  особенностей обучающихся, планировать содержание этих занятий. Включать их в режим учебного дня и учебной недели</a:t>
            </a:r>
          </a:p>
          <a:p>
            <a:pPr algn="just"/>
            <a:r>
              <a:rPr lang="ru-RU" sz="1800" dirty="0" smtClean="0"/>
              <a:t>Владение основами технических действий и приемами различных видов спорта, их использование в игровой и соревновательной деятельности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643866" cy="392909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Удовлетворение интересов и потребностей  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обучающихся в творческом и физическом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развитии, раскрытии способностей </a:t>
            </a:r>
            <a:r>
              <a:rPr lang="ru-RU" sz="2800" smtClean="0">
                <a:solidFill>
                  <a:schemeClr val="tx1"/>
                </a:solidFill>
              </a:rPr>
              <a:t>и талантов  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Вовлечение обучающихся в </a:t>
            </a:r>
            <a:r>
              <a:rPr lang="ru-RU" sz="2800" dirty="0" err="1" smtClean="0">
                <a:solidFill>
                  <a:schemeClr val="tx1"/>
                </a:solidFill>
              </a:rPr>
              <a:t>физкультурно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спортивную  деятельность в школе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Поддержка обучающихся и поощрение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педагогическими  работниками  детских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инициатив  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ру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"/>
            <a:ext cx="1928794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>
            <a:normAutofit fontScale="92500"/>
          </a:bodyPr>
          <a:lstStyle/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1. Выявить самый спортивный класс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Выбрать  Мисс и Мистера конкурса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3. Выявить победителей и призеров     </a:t>
            </a:r>
          </a:p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 4. Способствовать развитию смелости ,</a:t>
            </a:r>
            <a:r>
              <a:rPr lang="ru-RU" smtClean="0">
                <a:solidFill>
                  <a:schemeClr val="tx1"/>
                </a:solidFill>
              </a:rPr>
              <a:t>раскрытию способностей, сплочённости  </a:t>
            </a:r>
            <a:r>
              <a:rPr lang="ru-RU" dirty="0" smtClean="0">
                <a:solidFill>
                  <a:schemeClr val="tx1"/>
                </a:solidFill>
              </a:rPr>
              <a:t>коллектива  класса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  <p:pic>
        <p:nvPicPr>
          <p:cNvPr id="4" name="Рисунок 3" descr="ку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0"/>
            <a:ext cx="2243137" cy="2243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143007"/>
          </a:xfrm>
        </p:spPr>
        <p:txBody>
          <a:bodyPr/>
          <a:lstStyle/>
          <a:p>
            <a:r>
              <a:rPr lang="ru-RU" dirty="0" smtClean="0"/>
              <a:t>Прогнозируемый  результат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71678"/>
            <a:ext cx="6772300" cy="435771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Удовлетворение образовательных потребностей школьного коллектива, помощь в самореализации, раскрытии и развитии способностей </a:t>
            </a:r>
            <a:r>
              <a:rPr lang="ru-RU" smtClean="0">
                <a:solidFill>
                  <a:schemeClr val="tx1"/>
                </a:solidFill>
              </a:rPr>
              <a:t>и талантов, в </a:t>
            </a:r>
            <a:r>
              <a:rPr lang="ru-RU" dirty="0" smtClean="0">
                <a:solidFill>
                  <a:schemeClr val="tx1"/>
                </a:solidFill>
              </a:rPr>
              <a:t>физкультурно-спортивных мероприятиях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/>
              <a:t>             </a:t>
            </a:r>
          </a:p>
          <a:p>
            <a:pPr algn="l">
              <a:buFontTx/>
              <a:buChar char="-"/>
            </a:pPr>
            <a:r>
              <a:rPr lang="ru-RU" dirty="0" smtClean="0"/>
              <a:t>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581576"/>
            <a:ext cx="4572032" cy="55445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719910"/>
            <a:ext cx="4054690" cy="54062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358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конкурса  «А ну-ка, старшеклассники!»</vt:lpstr>
      <vt:lpstr>Пояснительная записка</vt:lpstr>
      <vt:lpstr>Приоритеты внеурочной деятельности</vt:lpstr>
      <vt:lpstr>Рекомендации ФГОС</vt:lpstr>
      <vt:lpstr>Цели</vt:lpstr>
      <vt:lpstr>Задачи</vt:lpstr>
      <vt:lpstr>Прогнозируемый  результат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Home</cp:lastModifiedBy>
  <cp:revision>48</cp:revision>
  <dcterms:created xsi:type="dcterms:W3CDTF">2023-09-19T17:06:23Z</dcterms:created>
  <dcterms:modified xsi:type="dcterms:W3CDTF">2023-10-14T16:59:30Z</dcterms:modified>
</cp:coreProperties>
</file>