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4429" y="1148468"/>
            <a:ext cx="847514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камушков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марблс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работе по обучению грамоте дошкольников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нарушением речи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8006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Сообщение из опыта работы </a:t>
            </a:r>
          </a:p>
          <a:p>
            <a:r>
              <a:rPr lang="ru-RU" sz="20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учителя-логопеда </a:t>
            </a:r>
          </a:p>
          <a:p>
            <a:r>
              <a:rPr lang="ru-RU" sz="20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№1 </a:t>
            </a:r>
            <a:r>
              <a:rPr lang="ru-RU" sz="20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Запросовой</a:t>
            </a:r>
            <a:r>
              <a:rPr lang="ru-RU" sz="20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531">
            <a:off x="671032" y="2880833"/>
            <a:ext cx="3357097" cy="335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«Найди гласные звуки»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 кладет 5-10 картинок, название которых начинается с гласных звуков и среди них несколько картиной, название которых начинается с согласных звуков. Ребенку нужно положить красные камешки на те картинки, название которых начинается на гласный звук.</a:t>
            </a:r>
          </a:p>
          <a:p>
            <a:endParaRPr lang="ru-RU" dirty="0"/>
          </a:p>
        </p:txBody>
      </p:sp>
      <p:pic>
        <p:nvPicPr>
          <p:cNvPr id="3" name="Рисунок 2" descr="20221025_111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52600" y="22860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304800"/>
            <a:ext cx="838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развитие фонематического восприятия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 сообщает ребенку звук и предлагает придумать слова на заданный звук. Если ребёнок достаёт из мешочка камешек зелёного цвета, то придумывает слово с мягким согласным звуком, а если синего, то с твёрдым согласным звуком.</a:t>
            </a:r>
          </a:p>
          <a:p>
            <a:endParaRPr lang="ru-RU" dirty="0"/>
          </a:p>
        </p:txBody>
      </p:sp>
      <p:pic>
        <p:nvPicPr>
          <p:cNvPr id="3" name="Рисунок 2" descr="20221024_120557.jpg"/>
          <p:cNvPicPr>
            <a:picLocks noChangeAspect="1"/>
          </p:cNvPicPr>
          <p:nvPr/>
        </p:nvPicPr>
        <p:blipFill>
          <a:blip r:embed="rId2" cstate="print"/>
          <a:srcRect t="13755" r="6667"/>
          <a:stretch>
            <a:fillRect/>
          </a:stretch>
        </p:blipFill>
        <p:spPr>
          <a:xfrm rot="10800000">
            <a:off x="2057400" y="2590800"/>
            <a:ext cx="5257800" cy="364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458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«Собери букву»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мелкой моторики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выкладывает образ заданной буквы: по шаблону или самостоятельно</a:t>
            </a:r>
          </a:p>
          <a:p>
            <a:endParaRPr lang="ru-RU" dirty="0"/>
          </a:p>
        </p:txBody>
      </p:sp>
      <p:pic>
        <p:nvPicPr>
          <p:cNvPr id="3" name="Рисунок 2" descr="63342320.jpg"/>
          <p:cNvPicPr>
            <a:picLocks noChangeAspect="1"/>
          </p:cNvPicPr>
          <p:nvPr/>
        </p:nvPicPr>
        <p:blipFill>
          <a:blip r:embed="rId2" cstate="print"/>
          <a:srcRect r="833" b="16667"/>
          <a:stretch>
            <a:fillRect/>
          </a:stretch>
        </p:blipFill>
        <p:spPr>
          <a:xfrm>
            <a:off x="3124200" y="1981200"/>
            <a:ext cx="5675376" cy="357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-300x300.jpg"/>
          <p:cNvPicPr>
            <a:picLocks noChangeAspect="1"/>
          </p:cNvPicPr>
          <p:nvPr/>
        </p:nvPicPr>
        <p:blipFill>
          <a:blip r:embed="rId3" cstate="print"/>
          <a:srcRect t="10000" r="4667"/>
          <a:stretch>
            <a:fillRect/>
          </a:stretch>
        </p:blipFill>
        <p:spPr>
          <a:xfrm>
            <a:off x="152400" y="2133600"/>
            <a:ext cx="287655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«Выложи схему слова»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навыков звукового анализа слова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выбирает одну картинку из предложенных логопедом, называет изображение и выкладывает схему данного слова с помощью камушков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(красного, зеленого и синего цвета)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«Найди картинку по данной схеме»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навыков звукового анализа слова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 выкладывает из камушков схему слова и предлагает ребенку найти по данной схеме соответствующую картинку. Количество картинок зависит от индивидуальных возможностей ребенка.</a:t>
            </a:r>
          </a:p>
          <a:p>
            <a:endParaRPr lang="ru-RU" dirty="0"/>
          </a:p>
        </p:txBody>
      </p:sp>
      <p:pic>
        <p:nvPicPr>
          <p:cNvPr id="3" name="Рисунок 2" descr="20221025_111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66800" y="38100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1025_110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00600" y="3657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Звукоед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развитие умения находить первый или последний звук в слове.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Ребенок, услышав слово, определяет и называет первый и последний звуки этого слова. Если правильно назвал звуки, берет два камушка и кладет его на картинку. Например, паук с порванной паутиной, «съеденные» фрукты или овощи.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«Разноцветные мячики»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развитие умения различать гласные и согласные звуки.                           Логопед называет разные звуки, а ребенок определяет его. Если гласный звук – берет красный камушек и кладет его на фоновую картинку, если согласный – синий.                                  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21024_120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876800" y="3657600"/>
            <a:ext cx="39116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1024_122837.jpg"/>
          <p:cNvPicPr>
            <a:picLocks noChangeAspect="1"/>
          </p:cNvPicPr>
          <p:nvPr/>
        </p:nvPicPr>
        <p:blipFill>
          <a:blip r:embed="rId3" cstate="print"/>
          <a:srcRect l="13333" t="8889" r="2500" b="7777"/>
          <a:stretch>
            <a:fillRect/>
          </a:stretch>
        </p:blipFill>
        <p:spPr>
          <a:xfrm rot="858894" flipV="1">
            <a:off x="1160000" y="3942338"/>
            <a:ext cx="3219852" cy="239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0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систематического использования камушков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коррекционной работе с детьми при подготовке их к обучению грамоте мне удается сформировать умение дошкольников обозначать звуковой состав слов в виде схем и соотносить звуковые схемы со словами, тем самым осуществить профилактику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 с нарушением речи.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использование камушков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работе по обучению грамоте носит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характер, способствует развитию активной мыслительной деятельности, работоспособности, нравственно - волевых и эстетических качеств личности ребенка.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Логопедическая работа с детьми становится динамичной, эмоциональной, приятной, неутомительной и разнообразной.</a:t>
            </a:r>
          </a:p>
          <a:p>
            <a:endParaRPr lang="ru-RU" dirty="0"/>
          </a:p>
        </p:txBody>
      </p:sp>
      <p:pic>
        <p:nvPicPr>
          <p:cNvPr id="5" name="Рисунок 4" descr="20191224_1604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V="1">
            <a:off x="3581400" y="41148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46814868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962400"/>
            <a:ext cx="203835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46814868574.jpg"/>
          <p:cNvPicPr>
            <a:picLocks noChangeAspect="1"/>
          </p:cNvPicPr>
          <p:nvPr/>
        </p:nvPicPr>
        <p:blipFill>
          <a:blip r:embed="rId4" cstate="print"/>
          <a:srcRect l="4074" t="13333" r="5556" b="4444"/>
          <a:stretch>
            <a:fillRect/>
          </a:stretch>
        </p:blipFill>
        <p:spPr>
          <a:xfrm>
            <a:off x="1676400" y="4191000"/>
            <a:ext cx="163315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5469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7010400" cy="508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52600" y="548640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 возросли требования к поступающим в первый класс детям. Ребенок, идущий в массовую школу с нарушением в речевом развитии, испытывает большие трудности в обучении грамоте. Установлено, что у старших дошкольников с нарушением речи подготовка к обучению грамоте требует большего времени на формирование аналитико-синтетической деятельности, чем у детей, не имеющих речевого нарушения. Следовательно, своевременное развитие способности к усвоению звукового состава слова может предотвратить возникновение нарушений письменной речи у будущих школьников. Именно в дошкольном возрасте необходимо сосредоточить пристальное внимание на обучении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последовательному интонационному выделению звуков в слове, так как хорошо отработанное подобное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действие, при котором ребенок последовательно движется от первого звука к последнему, является основой будущего грамотного, без пропусков письма.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3124200" cy="226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с дошкольниками с нарушением речи, я столкнулась с проблемой усвоения детьми абстрактных понятий: «звук» (который нельзя потрогать, увидеть и попробовать на вкус), «гласный звук», «согласный звук», «слог» и др. Тогда я ввела в работу по подготовке детей к обучению грамоте камушки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камушек помогал усвоить гласные звуки, синий и зеленый - согласные звуки. То есть у каждого звука была предметная соотнесенность.</a:t>
            </a:r>
          </a:p>
          <a:p>
            <a:endParaRPr lang="ru-RU" dirty="0"/>
          </a:p>
        </p:txBody>
      </p:sp>
      <p:pic>
        <p:nvPicPr>
          <p:cNvPr id="3" name="Рисунок 2" descr="20221024_115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09800" y="289560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84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по использованию камушков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коррекционной работе с детьми при подготовке их к обучению грамоте, обобщение и распространение педагогического опыта.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подборку игр на формирование аналитико-синтетической деятельности у дошкольников с нарушением речи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связь игр для развития фонематического восприятия у детей с включением сенсорных эталонов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детей обозначать звуковой состав слов в виде схем и соотносить звуковые схемы со словами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профилактику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детей с нарушением речи</a:t>
            </a:r>
          </a:p>
          <a:p>
            <a:endParaRPr lang="ru-RU" dirty="0"/>
          </a:p>
        </p:txBody>
      </p:sp>
      <p:pic>
        <p:nvPicPr>
          <p:cNvPr id="3" name="Рисунок 2" descr="20191224_16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862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46814868579.jpg"/>
          <p:cNvPicPr>
            <a:picLocks noChangeAspect="1"/>
          </p:cNvPicPr>
          <p:nvPr/>
        </p:nvPicPr>
        <p:blipFill>
          <a:blip r:embed="rId3" cstate="print"/>
          <a:srcRect l="17022" t="22128" r="18298" b="20426"/>
          <a:stretch>
            <a:fillRect/>
          </a:stretch>
        </p:blipFill>
        <p:spPr>
          <a:xfrm rot="924641">
            <a:off x="1516552" y="3667067"/>
            <a:ext cx="2133600" cy="252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153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«Цветочная поляна»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умения выделять первый звук в слове.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Ребенок, услышав слово, определяет и называет первый звук этого слова. Если правильно назвал звук, берет камушек и кладет его на картинку с изображением цветочной поляны.</a:t>
            </a:r>
          </a:p>
          <a:p>
            <a:endParaRPr lang="ru-RU" dirty="0"/>
          </a:p>
        </p:txBody>
      </p:sp>
      <p:pic>
        <p:nvPicPr>
          <p:cNvPr id="3" name="Рисунок 2" descr="1646814868595.jpg"/>
          <p:cNvPicPr>
            <a:picLocks noChangeAspect="1"/>
          </p:cNvPicPr>
          <p:nvPr/>
        </p:nvPicPr>
        <p:blipFill>
          <a:blip r:embed="rId2" cstate="print"/>
          <a:srcRect t="17778" r="7037" b="32222"/>
          <a:stretch>
            <a:fillRect/>
          </a:stretch>
        </p:blipFill>
        <p:spPr>
          <a:xfrm>
            <a:off x="381000" y="2514600"/>
            <a:ext cx="4343400" cy="311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1202_110509.jpg"/>
          <p:cNvPicPr>
            <a:picLocks noChangeAspect="1"/>
          </p:cNvPicPr>
          <p:nvPr/>
        </p:nvPicPr>
        <p:blipFill>
          <a:blip r:embed="rId3" cstate="print"/>
          <a:srcRect l="5063" t="20675" r="11392" b="3376"/>
          <a:stretch>
            <a:fillRect/>
          </a:stretch>
        </p:blipFill>
        <p:spPr>
          <a:xfrm>
            <a:off x="4876800" y="3810000"/>
            <a:ext cx="4038600" cy="275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861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«Верни хвост»  или «Жираф»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умения выделять последний звук в слове.                       Ребенок, услышав слово, определяет и называет последний звук этого слова. Если правильно назвал звук, берет камушек и кладет его на картинку с изображением павлина, выкладывая ему хвост. </a:t>
            </a:r>
          </a:p>
          <a:p>
            <a:endParaRPr lang="ru-RU" dirty="0"/>
          </a:p>
        </p:txBody>
      </p:sp>
      <p:pic>
        <p:nvPicPr>
          <p:cNvPr id="3" name="Рисунок 2" descr="20221024_123329.jpg"/>
          <p:cNvPicPr>
            <a:picLocks noChangeAspect="1"/>
          </p:cNvPicPr>
          <p:nvPr/>
        </p:nvPicPr>
        <p:blipFill>
          <a:blip r:embed="rId2" cstate="print"/>
          <a:srcRect l="14167" t="7778" r="12500" b="3333"/>
          <a:stretch>
            <a:fillRect/>
          </a:stretch>
        </p:blipFill>
        <p:spPr>
          <a:xfrm flipV="1">
            <a:off x="914400" y="2438400"/>
            <a:ext cx="3810000" cy="346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46814868588.jpg"/>
          <p:cNvPicPr>
            <a:picLocks noChangeAspect="1"/>
          </p:cNvPicPr>
          <p:nvPr/>
        </p:nvPicPr>
        <p:blipFill>
          <a:blip r:embed="rId3" cstate="print"/>
          <a:srcRect l="15926" t="10000" r="8519" b="7778"/>
          <a:stretch>
            <a:fillRect/>
          </a:stretch>
        </p:blipFill>
        <p:spPr>
          <a:xfrm>
            <a:off x="5638800" y="2096247"/>
            <a:ext cx="3124200" cy="453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«Гроздь винограда»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умения детей делить слова на слоги                                                       Взрослый показывает картинку и называет слова, а ребенок делит слово на части (слоги) и на веточке винограда ищет маленькую веточку из нужного количества слогов. Одна маленькая веточка – слово из одного слога, один камешек, две веточки – слово из двух слогов, два камешка и т.д.</a:t>
            </a:r>
          </a:p>
          <a:p>
            <a:endParaRPr lang="ru-RU" dirty="0"/>
          </a:p>
        </p:txBody>
      </p:sp>
      <p:pic>
        <p:nvPicPr>
          <p:cNvPr id="3" name="Рисунок 2" descr="1646814868609.jpg"/>
          <p:cNvPicPr>
            <a:picLocks noChangeAspect="1"/>
          </p:cNvPicPr>
          <p:nvPr/>
        </p:nvPicPr>
        <p:blipFill>
          <a:blip r:embed="rId2" cstate="print"/>
          <a:srcRect l="10000" t="5555" r="14444" b="18889"/>
          <a:stretch>
            <a:fillRect/>
          </a:stretch>
        </p:blipFill>
        <p:spPr>
          <a:xfrm>
            <a:off x="5867400" y="25908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1126_161632.jpg"/>
          <p:cNvPicPr>
            <a:picLocks noChangeAspect="1"/>
          </p:cNvPicPr>
          <p:nvPr/>
        </p:nvPicPr>
        <p:blipFill>
          <a:blip r:embed="rId3" cstate="print"/>
          <a:srcRect t="5405" r="1689"/>
          <a:stretch>
            <a:fillRect/>
          </a:stretch>
        </p:blipFill>
        <p:spPr>
          <a:xfrm>
            <a:off x="914400" y="2667000"/>
            <a:ext cx="4549020" cy="328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«Гусеница - модница»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развитие навыков звукового анализа и синтеза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вариант: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предлагается гусеница, которая уже «нарядилась» в схему. К этому наряду нужно подобрать соответствующие предметные картинки.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гусеницу нужно нарядить. Ребенок выбирает картинку, определяет звук и последовательно выкладывает соответствующий камушек.  </a:t>
            </a:r>
          </a:p>
          <a:p>
            <a:endParaRPr lang="ru-RU" dirty="0"/>
          </a:p>
        </p:txBody>
      </p:sp>
      <p:pic>
        <p:nvPicPr>
          <p:cNvPr id="3" name="Рисунок 2" descr="20221025_113725.jpg"/>
          <p:cNvPicPr>
            <a:picLocks noChangeAspect="1"/>
          </p:cNvPicPr>
          <p:nvPr/>
        </p:nvPicPr>
        <p:blipFill>
          <a:blip r:embed="rId2" cstate="print"/>
          <a:srcRect l="13333"/>
          <a:stretch>
            <a:fillRect/>
          </a:stretch>
        </p:blipFill>
        <p:spPr>
          <a:xfrm flipV="1">
            <a:off x="4114800" y="2590800"/>
            <a:ext cx="4566920" cy="395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66715131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2514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52400"/>
            <a:ext cx="876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«Прятки»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(прятки простые, прятки сложные, прятки для отличников)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навыков звукового анализа и синтеза.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Вариантов игры несколько, и они отличаются по количеству пропущенных букв в слове. Пропущены могут быть и гласные, и согласные, как в сильной, так и слабой позициях. Прятки для отличников — это самостоятельное восстановление слов с опорой на предметные картинки.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игры даю следующую инструкцию ребенку: посмотри на картинку. Скажи, что там нарисовано. Повтори слово ясно и четко. Какой звук спрятался? Фишки-камушки выкладываем под буквами или в пустые клеточки - звуков. Красный – гласный, синий – твердый согласный, зеленый – мягкий согласный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того, какие «прятки», выстраивается либо схема слова, либо отсутствующий звук дополняется в схеме.</a:t>
            </a:r>
          </a:p>
          <a:p>
            <a:endParaRPr lang="ru-RU" dirty="0"/>
          </a:p>
        </p:txBody>
      </p:sp>
      <p:pic>
        <p:nvPicPr>
          <p:cNvPr id="3" name="Рисунок 2" descr="20221025_11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724400" y="371475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1025_112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28600" y="3733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704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25</cp:revision>
  <dcterms:created xsi:type="dcterms:W3CDTF">2022-10-23T18:40:46Z</dcterms:created>
  <dcterms:modified xsi:type="dcterms:W3CDTF">2023-11-18T15:08:59Z</dcterms:modified>
</cp:coreProperties>
</file>