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2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1.jpg"/><Relationship Id="rId4" Type="http://schemas.openxmlformats.org/officeDocument/2006/relationships/image" Target="../media/image8.jpg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351" y="0"/>
            <a:ext cx="10287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0016" y="2492896"/>
            <a:ext cx="4283968" cy="1584176"/>
          </a:xfrm>
        </p:spPr>
        <p:txBody>
          <a:bodyPr>
            <a:no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жизни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F3BCE815-2494-43A6-A849-1547D36AC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554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8983" y="404664"/>
            <a:ext cx="5652120" cy="576064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км. Разорванное кольцо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" y="1340768"/>
            <a:ext cx="9036000" cy="447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4" y="1124744"/>
            <a:ext cx="7093421" cy="5110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5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8983" y="404664"/>
            <a:ext cx="5652120" cy="576064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км. Музей «Дороги жизни»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0" y="1340768"/>
            <a:ext cx="896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" y="1340769"/>
            <a:ext cx="8832981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35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8983" y="404664"/>
            <a:ext cx="5652120" cy="576064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памятник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2" r="11044" b="23306"/>
          <a:stretch/>
        </p:blipFill>
        <p:spPr>
          <a:xfrm>
            <a:off x="148782" y="116632"/>
            <a:ext cx="331586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9" r="25575" b="54678"/>
          <a:stretch/>
        </p:blipFill>
        <p:spPr>
          <a:xfrm>
            <a:off x="2319796" y="836712"/>
            <a:ext cx="3930702" cy="317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4" r="2640" b="9992"/>
          <a:stretch/>
        </p:blipFill>
        <p:spPr>
          <a:xfrm>
            <a:off x="5364088" y="102839"/>
            <a:ext cx="3574833" cy="42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2" t="12454" r="20314" b="15154"/>
          <a:stretch/>
        </p:blipFill>
        <p:spPr>
          <a:xfrm>
            <a:off x="132402" y="1628800"/>
            <a:ext cx="3794164" cy="423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9" r="35237" b="19578"/>
          <a:stretch/>
        </p:blipFill>
        <p:spPr>
          <a:xfrm>
            <a:off x="4355976" y="1628800"/>
            <a:ext cx="358281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5" t="23310" r="13175" b="22772"/>
          <a:stretch/>
        </p:blipFill>
        <p:spPr>
          <a:xfrm>
            <a:off x="899592" y="3669439"/>
            <a:ext cx="4176464" cy="306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30" y="548679"/>
            <a:ext cx="5433714" cy="305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7" r="26768" b="52594"/>
          <a:stretch/>
        </p:blipFill>
        <p:spPr>
          <a:xfrm>
            <a:off x="2987825" y="3440711"/>
            <a:ext cx="5961442" cy="301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9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5" y="1298576"/>
            <a:ext cx="7888931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745940" y="260648"/>
            <a:ext cx="5652120" cy="1008112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столбы «Дороги жизни»</a:t>
            </a:r>
          </a:p>
        </p:txBody>
      </p:sp>
    </p:spTree>
    <p:extLst>
      <p:ext uri="{BB962C8B-B14F-4D97-AF65-F5344CB8AC3E}">
        <p14:creationId xmlns:p14="http://schemas.microsoft.com/office/powerpoint/2010/main" val="30680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5940" y="404664"/>
            <a:ext cx="5652120" cy="648072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км. Регулировщица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0" y="1268759"/>
            <a:ext cx="788006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62" y="0"/>
            <a:ext cx="4805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1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5940" y="404664"/>
            <a:ext cx="5652120" cy="648072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км. Цветок жизни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1" y="1340768"/>
            <a:ext cx="7601898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9" y="1340768"/>
            <a:ext cx="8069182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1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8983" y="404664"/>
            <a:ext cx="5652120" cy="576064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км. Балтийские крылья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4" y="1268760"/>
            <a:ext cx="7893858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news2.ru/user_images/59900/636139_1637599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0" y="1268760"/>
            <a:ext cx="7961022" cy="530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8983" y="404664"/>
            <a:ext cx="5652120" cy="576064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км.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Румболовская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3" y="1340768"/>
            <a:ext cx="788006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0" y="1309328"/>
            <a:ext cx="6964270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35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8983" y="404664"/>
            <a:ext cx="5652120" cy="576064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км. Участок «Дороги жизни»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0" y="1196752"/>
            <a:ext cx="700800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1428477"/>
            <a:ext cx="7888972" cy="479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35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8983" y="404664"/>
            <a:ext cx="5652120" cy="576064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км. Катюша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3" y="1268760"/>
            <a:ext cx="788006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8" y="1537176"/>
            <a:ext cx="8330190" cy="471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35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48983" y="404664"/>
            <a:ext cx="5652120" cy="576064"/>
          </a:xfrm>
          <a:prstGeom prst="rect">
            <a:avLst/>
          </a:prstGeom>
          <a:solidFill>
            <a:srgbClr val="F2F2F2">
              <a:alpha val="60000"/>
            </a:srgbClr>
          </a:solidFill>
          <a:effectLst>
            <a:softEdge rad="12700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км. Памятное место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6" y="1700808"/>
            <a:ext cx="7994314" cy="449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1" r="16867"/>
          <a:stretch/>
        </p:blipFill>
        <p:spPr>
          <a:xfrm>
            <a:off x="251521" y="1052736"/>
            <a:ext cx="3803979" cy="41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t="31353" r="25511" b="-283"/>
          <a:stretch/>
        </p:blipFill>
        <p:spPr>
          <a:xfrm>
            <a:off x="5076056" y="1052736"/>
            <a:ext cx="3653818" cy="41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24605" r="30204" b="13096"/>
          <a:stretch/>
        </p:blipFill>
        <p:spPr>
          <a:xfrm>
            <a:off x="2517987" y="2492896"/>
            <a:ext cx="4114111" cy="41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35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Дорога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жизни</dc:title>
  <dc:creator>Дмитрий Груздев</dc:creator>
  <cp:lastModifiedBy>Monada</cp:lastModifiedBy>
  <cp:revision>13</cp:revision>
  <dcterms:created xsi:type="dcterms:W3CDTF">2023-04-17T19:38:04Z</dcterms:created>
  <dcterms:modified xsi:type="dcterms:W3CDTF">2024-04-25T13:20:34Z</dcterms:modified>
</cp:coreProperties>
</file>