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086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827E-AFF8-4872-9D26-5820431FA1A4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39BD-B1A5-4F32-9FAD-D9A3A73CD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827E-AFF8-4872-9D26-5820431FA1A4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39BD-B1A5-4F32-9FAD-D9A3A73CD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827E-AFF8-4872-9D26-5820431FA1A4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39BD-B1A5-4F32-9FAD-D9A3A73CD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827E-AFF8-4872-9D26-5820431FA1A4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39BD-B1A5-4F32-9FAD-D9A3A73CD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827E-AFF8-4872-9D26-5820431FA1A4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39BD-B1A5-4F32-9FAD-D9A3A73CD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827E-AFF8-4872-9D26-5820431FA1A4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39BD-B1A5-4F32-9FAD-D9A3A73CD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827E-AFF8-4872-9D26-5820431FA1A4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39BD-B1A5-4F32-9FAD-D9A3A73CD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827E-AFF8-4872-9D26-5820431FA1A4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39BD-B1A5-4F32-9FAD-D9A3A73CD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827E-AFF8-4872-9D26-5820431FA1A4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39BD-B1A5-4F32-9FAD-D9A3A73CD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827E-AFF8-4872-9D26-5820431FA1A4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39BD-B1A5-4F32-9FAD-D9A3A73CD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827E-AFF8-4872-9D26-5820431FA1A4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39BD-B1A5-4F32-9FAD-D9A3A73CD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4827E-AFF8-4872-9D26-5820431FA1A4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F39BD-B1A5-4F32-9FAD-D9A3A73CD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ng-clipart-green-black-and-beige-camouflage-frame-military-camouflage-camo-s-border-rectang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1677592083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00043"/>
            <a:ext cx="7500990" cy="5857915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71538" y="4214818"/>
            <a:ext cx="3143272" cy="2143140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АЛЬБОМ ЗАГАДОК ДЛЯ ДЕТЕЙ </a:t>
            </a: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Военные профессии</a:t>
            </a: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Воспитатель: Ильина Екатерина Александровна.</a:t>
            </a:r>
            <a:b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МБДОУ Детский сад  №102</a:t>
            </a:r>
            <a:b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г.Иваново</a:t>
            </a:r>
            <a:b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063967_15-oir-mobi-p-fon-soldatskii-instagram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215238" cy="47149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самолете он летает,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Страну нашу охраняет.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Выполняет он приказ: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Защищая с неба нас.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ng-clipart-green-black-and-beige-camouflage-frame-military-camouflage-camo-s-border-rectang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lh3.googleusercontent.com/dXEgDGUyicLZoy1cl5EEt3LXmRL67-gp66tCGG0_ZV9_xYsMGqXx_0BZ4k5rg-v6QS2UgfIMsjeWGtO5RVJaZea2=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0042"/>
            <a:ext cx="7429552" cy="585791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28662" y="571480"/>
            <a:ext cx="5715040" cy="9286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( Военный лётчик)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063967_15-oir-mobi-p-fon-soldatskii-instagram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1928802"/>
            <a:ext cx="7072362" cy="32861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Гусеницы, башня, пушка,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Люк открытый на верхушке.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машина в поле чистом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Управляется…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-камуф-ирования-армии-785521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8194" name="Picture 2" descr="https://modelist86.ru/wp-content/uploads/2017/01/05562-e148449574351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57232"/>
            <a:ext cx="7643866" cy="521497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85794"/>
            <a:ext cx="7972452" cy="10715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(Танкистом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063967_15-oir-mobi-p-fon-soldatskii-instagram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1285860"/>
            <a:ext cx="6786610" cy="42862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У юноши сбылась мечта –</a:t>
            </a:r>
            <a:b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Попал служить он в роту.</a:t>
            </a:r>
            <a:b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Теперь стреляет «Тра-та-та»</a:t>
            </a:r>
            <a:b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Из пушки, пулемета.</a:t>
            </a:r>
            <a:b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Уж очень смелый паренек,</a:t>
            </a:r>
            <a:b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 самый лучший он стрелок!</a:t>
            </a:r>
            <a:endParaRPr lang="ru-RU" sz="2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ng-clipart-green-black-and-beige-camouflage-frame-military-camouflage-camo-s-border-rectang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8" name="Picture 4" descr="http://cdn.iportal.ru/news/99/preview/3ea568e4246603d846d5db1ae107ca27142e4b836_2146_1431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00042"/>
            <a:ext cx="7429552" cy="585791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7859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(Артиллерист)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063967_15-oir-mobi-p-fon-soldatskii-instagram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1000108"/>
            <a:ext cx="6858048" cy="47149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 ранен молодой солдат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поле утром рано.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он забрал его в санбат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обработал раны.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Извлек из тела смельчака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Опасные осколки.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Была тверда его рука: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"Живи, братишка, долго!"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-камуф-ирования-армии-785521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ttps://stihi.ru/pics/2019/11/08/52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857232"/>
            <a:ext cx="7572428" cy="521497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714356"/>
            <a:ext cx="7072362" cy="10715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(Военный врач)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063967_15-oir-mobi-p-fon-soldatskii-instagram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514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1071546"/>
            <a:ext cx="7072362" cy="44291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 них есть «Тополь» и «Тополь М»</a:t>
            </a:r>
            <a:b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 флоре служат они совсем.</a:t>
            </a:r>
            <a:b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Стоят на страже нашей страны,</a:t>
            </a:r>
            <a:b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Чтоб у нас не было войны.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ng-clipart-green-black-and-beige-camouflage-frame-military-camouflage-camo-s-border-rectang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https://cdn-st4.rtr-vesti.ru/vh/pictures/hd/234/990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0042"/>
            <a:ext cx="7429552" cy="585791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1736" y="500042"/>
            <a:ext cx="6115064" cy="9175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Ответ: (Ракетные войска)</a:t>
            </a:r>
            <a:endParaRPr lang="ru-RU" sz="28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063967_15-oir-mobi-p-fon-soldatskii-instagram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85778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корабле ходить я буду,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на Флот служить пойду.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тот корабль, подобно чуду,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Взметает встречную волну.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нём живёт его команда —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люди разных возрастов.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буду младшим, это правда,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кто назвать меня готов?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063967_15-oir-mobi-p-fon-soldatskii-instagram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1071546"/>
            <a:ext cx="6929486" cy="46434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Кто, ребята, на границе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Нашу землю стережет,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 работать и учиться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Мог спокойно наш народ?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-камуф-ирования-армии-785521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818" name="Picture 2" descr="https://a.d-cd.net/TsAAAgP932A-9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857232"/>
            <a:ext cx="7429552" cy="521497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57232"/>
            <a:ext cx="7901014" cy="7143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(Пограничник)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62063967_15-oir-mobi-p-fon-soldatskii-instagram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1071546"/>
            <a:ext cx="7143800" cy="47149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Уважения достоин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Смелый и отважный воин: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 в тыл врага пробраться,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Незамеченным остаться,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запомнить, разузнать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Утром в штабе рассказать.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ng-clipart-green-black-and-beige-camouflage-frame-military-camouflage-camo-s-border-rectang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842" name="Picture 2" descr="https://anna-news.info/wp-content/uploads/2020/11/03/1800/Rek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0042"/>
            <a:ext cx="7429552" cy="585791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5614998" cy="9890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(Разведчик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2063967_15-oir-mobi-p-fon-soldatskii-instagram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1071546"/>
            <a:ext cx="7286676" cy="47863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Чтобы Родине служить,</a:t>
            </a:r>
            <a:b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Нужно очень сильным быть.</a:t>
            </a:r>
            <a:b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Чтобы силы накопить,</a:t>
            </a:r>
            <a:b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Нужно с ложкою дружить.</a:t>
            </a:r>
            <a:b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Только мамы рядом нет...</a:t>
            </a:r>
            <a:b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Кто ж состряпает обед?</a:t>
            </a:r>
            <a:endParaRPr lang="ru-RU" sz="2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-камуф-ирования-армии-785521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890" name="Picture 2" descr="https://cs9.pikabu.ru/post_img/2020/03/09/6/og_og_1583743104294049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4"/>
            <a:ext cx="750099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ng-clipart-green-black-and-beige-camouflage-frame-military-camouflage-camo-s-border-rectang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2386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500042"/>
            <a:ext cx="7429552" cy="585791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8662" y="1285860"/>
            <a:ext cx="3357586" cy="17859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(Матрос)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063967_15-oir-mobi-p-fon-soldatskii-instagram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Крепкий прочный парашют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спиной его раскрылся,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 несколько минут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на землю опустился.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пройдет и лес, и брод,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противника найдет.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-камуф-ирования-армии-785521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bk_info_72030_orig_14604456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857232"/>
            <a:ext cx="7358114" cy="521497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29256" y="857232"/>
            <a:ext cx="2786082" cy="221457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(Десантник)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063967_15-oir-mobi-p-fon-soldatskii-instagram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служу сейчас на флоте,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Слух хороший у меня.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такой же и в пехоте —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Дружим с рацией не зря!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ng-clipart-green-black-and-beige-camouflage-frame-military-camouflage-camo-s-border-rectang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fc96a8cf6e69bb8c5267eb5b68a35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500042"/>
            <a:ext cx="7429552" cy="585791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928670"/>
            <a:ext cx="3143272" cy="10715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Ответ: (Радист)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063967_15-oir-mobi-p-fon-soldatskii-instagram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Спешит по вызову отряд,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Готовый разыскать снаряд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пшеничном поле,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транспорте, и в школе.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Боец отряда очень смел -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мины разрядить сумел.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-камуф-ирования-армии-785521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 descr="https://ped-kopilka.ru/upload/blogs/22586_b68b58afb2bc1445ad397d99070088aa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42918"/>
            <a:ext cx="7143800" cy="542928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1736" y="4714884"/>
            <a:ext cx="3000396" cy="12858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(Сапёр)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125</Words>
  <Application>Microsoft Office PowerPoint</Application>
  <PresentationFormat>Экран (4:3)</PresentationFormat>
  <Paragraphs>24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АЛЬБОМ ЗАГАДОК ДЛЯ ДЕТЕЙ  «Военные профессии». Воспитатель: Ильина Екатерина Александровна. МБДОУ Детский сад  №102 г.Иваново </vt:lpstr>
      <vt:lpstr>На корабле ходить я буду, Когда на Флот служить пойду. И тот корабль, подобно чуду, Взметает встречную волну. На нём живёт его команда — Все люди разных возрастов. Я буду младшим, это правда, А кто назвать меня готов? </vt:lpstr>
      <vt:lpstr>Ответ: (Матрос)</vt:lpstr>
      <vt:lpstr>Крепкий прочный парашют За спиной его раскрылся, И за несколько минут Он на землю опустился. Он пройдет и лес, и брод, Но противника найдет.</vt:lpstr>
      <vt:lpstr>Ответ: (Десантник)</vt:lpstr>
      <vt:lpstr>Я служу сейчас на флоте, Слух хороший у меня. Есть такой же и в пехоте — Дружим с рацией не зря!</vt:lpstr>
      <vt:lpstr>Ответ: (Радист)</vt:lpstr>
      <vt:lpstr>Спешит по вызову отряд, Готовый разыскать снаряд И на пшеничном поле, И в транспорте, и в школе. Боец отряда очень смел - Три мины разрядить сумел.</vt:lpstr>
      <vt:lpstr>Ответ: (Сапёр)</vt:lpstr>
      <vt:lpstr>В самолете он летает, Страну нашу охраняет. Выполняет он приказ: Защищая с неба нас.</vt:lpstr>
      <vt:lpstr>Ответ: ( Военный лётчик) </vt:lpstr>
      <vt:lpstr>Гусеницы, башня, пушка, Люк открытый на верхушке. Та машина в поле чистом Управляется…</vt:lpstr>
      <vt:lpstr>Ответ: (Танкистом)</vt:lpstr>
      <vt:lpstr>У юноши сбылась мечта – Попал служить он в роту. Теперь стреляет «Тра-та-та» Из пушки, пулемета. Уж очень смелый паренек, И самый лучший он стрелок!</vt:lpstr>
      <vt:lpstr>Ответ: (Артиллерист)</vt:lpstr>
      <vt:lpstr>Был ранен молодой солдат На поле утром рано. А он забрал его в санбат И обработал раны. Извлек из тела смельчака Опасные осколки. Была тверда его рука: "Живи, братишка, долго!"</vt:lpstr>
      <vt:lpstr>Ответ: (Военный врач)</vt:lpstr>
      <vt:lpstr>У них есть «Тополь» и «Тополь М» Не флоре служат они совсем. Стоят на страже нашей страны, Чтоб у нас не было войны.</vt:lpstr>
      <vt:lpstr>Ответ: (Ракетные войска)</vt:lpstr>
      <vt:lpstr>Кто, ребята, на границе Нашу землю стережет, Чтоб работать и учиться Мог спокойно наш народ?</vt:lpstr>
      <vt:lpstr>Ответ: (Пограничник)</vt:lpstr>
      <vt:lpstr>Уважения достоин Смелый и отважный воин: Трудно в тыл врага пробраться, Незамеченным остаться, Все запомнить, разузнать Утром в штабе рассказать.</vt:lpstr>
      <vt:lpstr>Ответ: (Разведчик)</vt:lpstr>
      <vt:lpstr>Чтобы Родине служить, Нужно очень сильным быть. Чтобы силы накопить, Нужно с ложкою дружить. Только мамы рядом нет... Кто ж состряпает обед?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Семён</dc:creator>
  <cp:lastModifiedBy>Семён</cp:lastModifiedBy>
  <cp:revision>27</cp:revision>
  <dcterms:created xsi:type="dcterms:W3CDTF">2023-02-28T13:40:57Z</dcterms:created>
  <dcterms:modified xsi:type="dcterms:W3CDTF">2023-03-14T13:08:08Z</dcterms:modified>
</cp:coreProperties>
</file>