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к\Desktop\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447"/>
            <a:ext cx="9143999" cy="6884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3568" y="692696"/>
            <a:ext cx="486003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6600" b="1" dirty="0">
                <a:solidFill>
                  <a:srgbClr val="0070C0"/>
                </a:solidFill>
                <a:latin typeface="Baskerville Old Face" pitchFamily="18" charset="0"/>
              </a:rPr>
              <a:t>WHO WANTS </a:t>
            </a:r>
            <a:br>
              <a:rPr lang="en-US" sz="6600" b="1" dirty="0">
                <a:solidFill>
                  <a:srgbClr val="0070C0"/>
                </a:solidFill>
                <a:latin typeface="Baskerville Old Face" pitchFamily="18" charset="0"/>
              </a:rPr>
            </a:br>
            <a:r>
              <a:rPr lang="en-US" sz="6600" b="1" dirty="0">
                <a:solidFill>
                  <a:srgbClr val="0070C0"/>
                </a:solidFill>
                <a:latin typeface="Baskerville Old Face" pitchFamily="18" charset="0"/>
              </a:rPr>
              <a:t>TO BE </a:t>
            </a:r>
            <a:br>
              <a:rPr lang="en-US" sz="6600" b="1" dirty="0">
                <a:solidFill>
                  <a:srgbClr val="0070C0"/>
                </a:solidFill>
                <a:latin typeface="Baskerville Old Face" pitchFamily="18" charset="0"/>
              </a:rPr>
            </a:br>
            <a:r>
              <a:rPr lang="en-US" sz="6600" b="1" dirty="0">
                <a:solidFill>
                  <a:srgbClr val="0070C0"/>
                </a:solidFill>
                <a:latin typeface="Baskerville Old Face" pitchFamily="18" charset="0"/>
              </a:rPr>
              <a:t>THE BEST </a:t>
            </a:r>
          </a:p>
          <a:p>
            <a:pPr lvl="0" algn="ctr"/>
            <a:r>
              <a:rPr lang="en-US" sz="6600" b="1" dirty="0" smtClean="0">
                <a:solidFill>
                  <a:srgbClr val="0070C0"/>
                </a:solidFill>
                <a:latin typeface="Baskerville Old Face" pitchFamily="18" charset="0"/>
              </a:rPr>
              <a:t>STUDENT?</a:t>
            </a:r>
            <a:endParaRPr lang="ru-RU" sz="6600" b="1" dirty="0">
              <a:solidFill>
                <a:srgbClr val="0070C0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71894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к\Desktop\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6893"/>
            <a:ext cx="9143999" cy="6884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404664"/>
            <a:ext cx="5544616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8.</a:t>
            </a: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Which </a:t>
            </a:r>
            <a:r>
              <a:rPr lang="en-US" sz="40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city is </a:t>
            </a: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Hollywood located in?</a:t>
            </a:r>
            <a:endParaRPr lang="ru-RU" sz="4000" b="1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ru-RU" sz="4000" b="1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California  </a:t>
            </a:r>
            <a:endParaRPr lang="ru-RU" sz="4000" b="1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b</a:t>
            </a:r>
            <a:r>
              <a:rPr lang="en-US" sz="40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) New </a:t>
            </a: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York</a:t>
            </a:r>
            <a:endParaRPr lang="ru-RU" sz="4000" b="1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c</a:t>
            </a:r>
            <a:r>
              <a:rPr lang="en-US" sz="40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) Chicago  </a:t>
            </a:r>
            <a:endParaRPr lang="ru-RU" sz="4000" b="1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d</a:t>
            </a:r>
            <a:r>
              <a:rPr lang="en-US" sz="40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) Los Angeles</a:t>
            </a:r>
            <a:endParaRPr lang="ru-RU" sz="4000" b="1" dirty="0">
              <a:solidFill>
                <a:srgbClr val="0070C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2646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к\Desktop\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6893"/>
            <a:ext cx="9143999" cy="6884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3528" y="260648"/>
            <a:ext cx="5688632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9. </a:t>
            </a: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Which </a:t>
            </a:r>
            <a:r>
              <a:rPr lang="en-US" sz="40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is the longest river in Australia</a:t>
            </a: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?</a:t>
            </a:r>
            <a:endParaRPr lang="ru-RU" sz="4000" b="1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ru-RU" sz="4000" b="1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ru-RU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Brisbane   </a:t>
            </a:r>
            <a:endParaRPr lang="ru-RU" sz="4000" b="1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b</a:t>
            </a:r>
            <a:r>
              <a:rPr lang="en-US" sz="40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) Murray </a:t>
            </a:r>
            <a:endParaRPr lang="ru-RU" sz="4000" b="1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c</a:t>
            </a:r>
            <a:r>
              <a:rPr lang="en-US" sz="40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) Darling  </a:t>
            </a:r>
            <a:endParaRPr lang="ru-RU" sz="4000" b="1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d</a:t>
            </a:r>
            <a:r>
              <a:rPr lang="en-US" sz="40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) Flinders</a:t>
            </a:r>
            <a:endParaRPr lang="ru-RU" sz="4000" b="1" dirty="0">
              <a:solidFill>
                <a:srgbClr val="0070C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483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к\Desktop\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6893"/>
            <a:ext cx="9143999" cy="6884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3528" y="260648"/>
            <a:ext cx="5688632" cy="538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10. </a:t>
            </a: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Who </a:t>
            </a:r>
            <a:r>
              <a:rPr lang="en-US" sz="40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is the author of books about Harry Potter?</a:t>
            </a:r>
            <a:endParaRPr lang="ru-RU" sz="4000" b="1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ru-RU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Emily </a:t>
            </a:r>
            <a:r>
              <a:rPr lang="en-US" sz="40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Dickinson  </a:t>
            </a:r>
            <a:endParaRPr lang="ru-RU" sz="4000" b="1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b</a:t>
            </a:r>
            <a:r>
              <a:rPr lang="en-US" sz="40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) Ray Bradbury  </a:t>
            </a:r>
            <a:endParaRPr lang="ru-RU" sz="4000" b="1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c</a:t>
            </a:r>
            <a:r>
              <a:rPr lang="en-US" sz="40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) Joanne K. Rowling </a:t>
            </a:r>
            <a:endParaRPr lang="ru-RU" sz="4000" b="1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d</a:t>
            </a:r>
            <a:r>
              <a:rPr lang="en-US" sz="40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) Mark Twain</a:t>
            </a:r>
            <a:endParaRPr lang="ru-RU" sz="4000" b="1" dirty="0">
              <a:solidFill>
                <a:srgbClr val="0070C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351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к\Desktop\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6893"/>
            <a:ext cx="9143999" cy="6884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11560" y="2420888"/>
            <a:ext cx="509626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>
                <a:solidFill>
                  <a:srgbClr val="0070C0"/>
                </a:solidFill>
                <a:latin typeface="Baskerville Old Face" pitchFamily="18" charset="0"/>
              </a:rPr>
              <a:t>Great job!</a:t>
            </a:r>
            <a:endParaRPr lang="ru-RU" sz="9600" b="1" dirty="0">
              <a:solidFill>
                <a:srgbClr val="0070C0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29255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пк\Desktop\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6893"/>
            <a:ext cx="9143999" cy="6884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23528" y="260648"/>
            <a:ext cx="5544616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ru-RU" sz="28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Правила игры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: участвуют два </a:t>
            </a: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ученика,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всего 10 вопросов, несгораемая </a:t>
            </a: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отметка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«3» после 5 вопросов, </a:t>
            </a: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отметка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«4» после 8 вопросов, </a:t>
            </a: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отметка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«5» после 10 вопросов. Имеются подсказки</a:t>
            </a:r>
            <a:r>
              <a:rPr lang="en-US" sz="28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: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помощь зала</a:t>
            </a:r>
            <a:r>
              <a:rPr lang="en-US" sz="28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– </a:t>
            </a:r>
            <a:r>
              <a:rPr lang="en-US" sz="28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«</a:t>
            </a:r>
            <a:r>
              <a:rPr lang="en-US" sz="28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Ask the audience</a:t>
            </a: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»</a:t>
            </a:r>
            <a:r>
              <a:rPr lang="en-US" sz="28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звонок другу</a:t>
            </a:r>
            <a:r>
              <a:rPr lang="en-US" sz="28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– </a:t>
            </a: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«</a:t>
            </a:r>
            <a:r>
              <a:rPr lang="en-US" sz="28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Phone  </a:t>
            </a:r>
            <a:r>
              <a:rPr lang="en-US" sz="28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a </a:t>
            </a:r>
            <a:r>
              <a:rPr lang="en-US" sz="28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friend</a:t>
            </a: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»</a:t>
            </a:r>
            <a:r>
              <a:rPr lang="en-US" sz="28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и</a:t>
            </a:r>
            <a:r>
              <a:rPr lang="en-US" sz="28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50/50 – </a:t>
            </a: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«</a:t>
            </a:r>
            <a:r>
              <a:rPr lang="en-US" sz="28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Fifty/fifty</a:t>
            </a: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»</a:t>
            </a:r>
            <a:r>
              <a:rPr lang="en-US" sz="28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28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3476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к\Desktop\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6893"/>
            <a:ext cx="9143999" cy="6884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7544" y="891785"/>
            <a:ext cx="5544616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40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How many parts are there in Great Britain</a:t>
            </a: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?</a:t>
            </a:r>
            <a:endParaRPr lang="ru-RU" sz="4000" b="1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ru-RU" sz="4000" b="1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ru-RU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5     </a:t>
            </a:r>
            <a:endParaRPr lang="ru-RU" sz="4000" b="1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b</a:t>
            </a:r>
            <a:r>
              <a:rPr lang="en-US" sz="40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) 3  </a:t>
            </a:r>
            <a:endParaRPr lang="ru-RU" sz="4000" b="1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c)</a:t>
            </a:r>
            <a:r>
              <a:rPr lang="ru-RU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4    </a:t>
            </a:r>
            <a:endParaRPr lang="ru-RU" sz="4000" b="1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d)10</a:t>
            </a:r>
            <a:endParaRPr lang="ru-RU" sz="4000" b="1" dirty="0">
              <a:solidFill>
                <a:srgbClr val="0070C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1524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к\Desktop\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6893"/>
            <a:ext cx="9143999" cy="6884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188640"/>
            <a:ext cx="5544616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2. </a:t>
            </a: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What </a:t>
            </a:r>
            <a:r>
              <a:rPr lang="en-US" sz="40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is the home of the </a:t>
            </a: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British monarch?</a:t>
            </a:r>
            <a:endParaRPr lang="ru-RU" sz="4000" b="1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ru-RU" sz="4000" b="1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ru-RU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Buckingham </a:t>
            </a:r>
            <a:r>
              <a:rPr lang="en-US" sz="40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Palace </a:t>
            </a:r>
            <a:endParaRPr lang="ru-RU" sz="4000" b="1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b</a:t>
            </a:r>
            <a:r>
              <a:rPr lang="en-US" sz="40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) the Tower of London  </a:t>
            </a:r>
            <a:endParaRPr lang="ru-RU" sz="4000" b="1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c)</a:t>
            </a:r>
            <a:r>
              <a:rPr lang="en-US" sz="40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Westminster </a:t>
            </a:r>
            <a:r>
              <a:rPr lang="en-US" sz="40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Abbey   d) the Kremlin</a:t>
            </a:r>
            <a:endParaRPr lang="ru-RU" sz="4000" b="1" dirty="0">
              <a:solidFill>
                <a:srgbClr val="0070C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0725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к\Desktop\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6893"/>
            <a:ext cx="9143999" cy="6884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332656"/>
            <a:ext cx="568863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3. </a:t>
            </a: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When </a:t>
            </a:r>
            <a:r>
              <a:rPr lang="en-US" sz="40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do British people celebrate Christmas</a:t>
            </a: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?</a:t>
            </a:r>
            <a:endParaRPr lang="ru-RU" sz="4000" b="1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ru-RU" sz="4000" b="1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ru-RU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in </a:t>
            </a:r>
            <a:r>
              <a:rPr lang="en-US" sz="40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summer    </a:t>
            </a:r>
            <a:endParaRPr lang="ru-RU" sz="4000" b="1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b</a:t>
            </a:r>
            <a:r>
              <a:rPr lang="en-US" sz="40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) in autumn   </a:t>
            </a:r>
            <a:endParaRPr lang="ru-RU" sz="4000" b="1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c</a:t>
            </a:r>
            <a:r>
              <a:rPr lang="en-US" sz="40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) in winter   </a:t>
            </a:r>
            <a:endParaRPr lang="ru-RU" sz="4000" b="1" dirty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d</a:t>
            </a:r>
            <a:r>
              <a:rPr lang="en-US" sz="40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) in spring</a:t>
            </a:r>
            <a:endParaRPr lang="ru-RU" sz="4000" b="1" dirty="0">
              <a:solidFill>
                <a:srgbClr val="0070C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33093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к\Desktop\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6893"/>
            <a:ext cx="9143999" cy="6884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491676"/>
            <a:ext cx="5616624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4. </a:t>
            </a: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What </a:t>
            </a:r>
            <a:r>
              <a:rPr lang="en-US" sz="4000" b="1" dirty="0" err="1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colour</a:t>
            </a:r>
            <a:r>
              <a:rPr lang="en-US" sz="40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is the flag of Australia</a:t>
            </a: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?</a:t>
            </a:r>
            <a:endParaRPr lang="ru-RU" sz="4000" b="1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ru-RU" sz="4000" b="1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ru-RU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black </a:t>
            </a:r>
            <a:endParaRPr lang="ru-RU" sz="4000" b="1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b</a:t>
            </a:r>
            <a:r>
              <a:rPr lang="en-US" sz="40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) </a:t>
            </a: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yellow</a:t>
            </a:r>
            <a:endParaRPr lang="ru-RU" sz="4000" b="1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c</a:t>
            </a:r>
            <a:r>
              <a:rPr lang="en-US" sz="40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) green    </a:t>
            </a:r>
            <a:endParaRPr lang="ru-RU" sz="4000" b="1" dirty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d</a:t>
            </a:r>
            <a:r>
              <a:rPr lang="en-US" sz="40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) blue</a:t>
            </a:r>
            <a:endParaRPr lang="ru-RU" sz="4000" b="1" dirty="0">
              <a:solidFill>
                <a:srgbClr val="0070C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02805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к\Desktop\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6893"/>
            <a:ext cx="9143999" cy="6884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260648"/>
            <a:ext cx="5688632" cy="500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5. </a:t>
            </a: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The </a:t>
            </a:r>
            <a:r>
              <a:rPr lang="en-US" sz="40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Statue of Liberty is situated in </a:t>
            </a:r>
            <a:endParaRPr lang="ru-RU" sz="4000" b="1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ru-RU" sz="4000" b="1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Italy  </a:t>
            </a:r>
            <a:endParaRPr lang="ru-RU" sz="4000" b="1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b</a:t>
            </a:r>
            <a:r>
              <a:rPr lang="en-US" sz="40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) </a:t>
            </a: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40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England   </a:t>
            </a:r>
            <a:endParaRPr lang="ru-RU" sz="4000" b="1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c</a:t>
            </a:r>
            <a:r>
              <a:rPr lang="en-US" sz="40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) </a:t>
            </a: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40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France  </a:t>
            </a:r>
            <a:endParaRPr lang="ru-RU" sz="4000" b="1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d</a:t>
            </a:r>
            <a:r>
              <a:rPr lang="en-US" sz="40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) </a:t>
            </a: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40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the USA</a:t>
            </a:r>
            <a:endParaRPr lang="ru-RU" sz="4000" b="1" dirty="0">
              <a:solidFill>
                <a:srgbClr val="0070C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9987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к\Desktop\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6893"/>
            <a:ext cx="9143999" cy="6884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260769"/>
            <a:ext cx="5760640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6. </a:t>
            </a: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Where </a:t>
            </a:r>
            <a:r>
              <a:rPr lang="en-US" sz="40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did the detective Sherlock Holmes live</a:t>
            </a: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?</a:t>
            </a:r>
            <a:endParaRPr lang="ru-RU" sz="4000" b="1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ru-RU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Baker </a:t>
            </a:r>
            <a:r>
              <a:rPr lang="en-US" sz="40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Street  </a:t>
            </a:r>
            <a:endParaRPr lang="ru-RU" sz="4000" b="1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b</a:t>
            </a:r>
            <a:r>
              <a:rPr lang="en-US" sz="40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) Green Street </a:t>
            </a:r>
            <a:endParaRPr lang="ru-RU" sz="4000" b="1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c</a:t>
            </a:r>
            <a:r>
              <a:rPr lang="en-US" sz="40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) Downing Street </a:t>
            </a:r>
            <a:endParaRPr lang="ru-RU" sz="4000" b="1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d</a:t>
            </a:r>
            <a:r>
              <a:rPr lang="en-US" sz="40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) </a:t>
            </a:r>
            <a:r>
              <a:rPr lang="en-US" sz="4000" b="1" dirty="0" err="1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Arbat</a:t>
            </a:r>
            <a:r>
              <a:rPr lang="en-US" sz="40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Street</a:t>
            </a:r>
            <a:endParaRPr lang="ru-RU" sz="4000" b="1" dirty="0">
              <a:solidFill>
                <a:srgbClr val="0070C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1556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к\Desktop\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6893"/>
            <a:ext cx="9143999" cy="6884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3528" y="332656"/>
            <a:ext cx="5760640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7. </a:t>
            </a: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What </a:t>
            </a:r>
            <a:r>
              <a:rPr lang="en-US" sz="40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do the Americans celebrate on the 4th of July?</a:t>
            </a:r>
            <a:endParaRPr lang="ru-RU" sz="4000" b="1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ru-RU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Christmas   </a:t>
            </a:r>
            <a:endParaRPr lang="ru-RU" sz="4000" b="1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b</a:t>
            </a:r>
            <a:r>
              <a:rPr lang="en-US" sz="40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) Thanksgiving Day </a:t>
            </a:r>
            <a:endParaRPr lang="ru-RU" sz="4000" b="1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c</a:t>
            </a:r>
            <a:r>
              <a:rPr lang="en-US" sz="40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) Independence Day  </a:t>
            </a:r>
            <a:endParaRPr lang="ru-RU" sz="4000" b="1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d</a:t>
            </a:r>
            <a:r>
              <a:rPr lang="en-US" sz="40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) Mother’s Day</a:t>
            </a:r>
            <a:endParaRPr lang="ru-RU" sz="4000" b="1" dirty="0">
              <a:solidFill>
                <a:srgbClr val="0070C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8836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303</Words>
  <Application>Microsoft Office PowerPoint</Application>
  <PresentationFormat>Экран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Lingofon</cp:lastModifiedBy>
  <cp:revision>10</cp:revision>
  <dcterms:created xsi:type="dcterms:W3CDTF">2014-11-12T17:43:47Z</dcterms:created>
  <dcterms:modified xsi:type="dcterms:W3CDTF">2023-06-16T05:08:50Z</dcterms:modified>
</cp:coreProperties>
</file>