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86" r:id="rId2"/>
    <p:sldId id="257" r:id="rId3"/>
    <p:sldId id="287" r:id="rId4"/>
    <p:sldId id="263" r:id="rId5"/>
    <p:sldId id="259" r:id="rId6"/>
    <p:sldId id="267" r:id="rId7"/>
    <p:sldId id="269" r:id="rId8"/>
    <p:sldId id="270" r:id="rId9"/>
    <p:sldId id="268" r:id="rId10"/>
    <p:sldId id="288" r:id="rId11"/>
    <p:sldId id="289" r:id="rId12"/>
    <p:sldId id="271" r:id="rId13"/>
    <p:sldId id="284" r:id="rId14"/>
    <p:sldId id="277" r:id="rId15"/>
    <p:sldId id="280" r:id="rId16"/>
    <p:sldId id="273" r:id="rId17"/>
    <p:sldId id="285" r:id="rId18"/>
    <p:sldId id="274" r:id="rId19"/>
    <p:sldId id="281" r:id="rId20"/>
    <p:sldId id="278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2" autoAdjust="0"/>
    <p:restoredTop sz="94660"/>
  </p:normalViewPr>
  <p:slideViewPr>
    <p:cSldViewPr>
      <p:cViewPr varScale="1">
        <p:scale>
          <a:sx n="91" d="100"/>
          <a:sy n="91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52A2-CC1D-4C80-9632-E5636356603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9E3EC-DD64-4B19-93FD-3493626E7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EA4BC8-EEB0-40F8-B574-5417A05C964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6;&#1083;&#1086;&#1089;&#1072;%20&#1087;&#1090;&#1080;&#1094;%20-%20&#1055;&#1077;&#1085;&#1080;&#1077;%20&#1087;&#1090;&#1080;&#1094;%20(www.hotplayer.ru)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85;&#1103;\Desktop\&#1054;&#1090;&#1082;&#1088;&#1099;&#1090;&#1099;&#1081;%20&#1091;&#1088;&#1086;&#1082;\leskonek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92869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 общеобразовательное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Яйская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основная общеобразовательная школа №3»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22376" y="1928802"/>
            <a:ext cx="3492434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school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4500594" cy="4572032"/>
          </a:xfrm>
        </p:spPr>
      </p:pic>
      <p:sp>
        <p:nvSpPr>
          <p:cNvPr id="12" name="Прямоугольник 11"/>
          <p:cNvSpPr/>
          <p:nvPr/>
        </p:nvSpPr>
        <p:spPr>
          <a:xfrm>
            <a:off x="5000628" y="4857760"/>
            <a:ext cx="38576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>
              <a:buNone/>
            </a:pP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Григорьева Наталья Сергеевна,</a:t>
            </a:r>
          </a:p>
          <a:p>
            <a:pPr>
              <a:buNone/>
            </a:pP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buNone/>
            </a:pPr>
            <a:endParaRPr lang="ru-RU" sz="195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к с гуся в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358246" cy="464347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Перья прочные;</a:t>
            </a:r>
          </a:p>
          <a:p>
            <a:pPr algn="l">
              <a:buFont typeface="Arial" pitchFamily="34" charset="0"/>
              <a:buChar char="•"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Легкие;</a:t>
            </a:r>
          </a:p>
          <a:p>
            <a:pPr algn="l">
              <a:buFont typeface="Arial" pitchFamily="34" charset="0"/>
              <a:buChar char="•"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впитывают 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воду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4289361" cy="3600000"/>
          </a:xfrm>
          <a:prstGeom prst="round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t="1099"/>
          <a:stretch>
            <a:fillRect/>
          </a:stretch>
        </p:blipFill>
        <p:spPr bwMode="auto">
          <a:xfrm>
            <a:off x="4214810" y="2928934"/>
            <a:ext cx="4657725" cy="3429000"/>
          </a:xfrm>
          <a:prstGeom prst="round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stra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32363" y="3500438"/>
            <a:ext cx="3754437" cy="8255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СТРАУС</a:t>
            </a:r>
            <a:endParaRPr lang="ru-RU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979613" y="5876925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Страус - самая большая птица. Страус не умеет летать, но он очень быстро бегает.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ngv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7166"/>
            <a:ext cx="85344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5338763" cy="119697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ПИНГВИНЫ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23850" y="4868863"/>
            <a:ext cx="28082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Эти птицы проводят большую часть жизни в воде. Они тоже не умеют летать, зато очень хорошо плавают.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http://2.bp.blogspot.com/_rZvpUt3sZ9E/R01ivfmZzfI/AAAAAAAAAaA/3qvwfP6pARg/s320/%D0%BF%D0%B8%D0%BD%D0%B3%D0%B2%D0%B8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071834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500430" y="260350"/>
            <a:ext cx="531972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Папуанский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пингвин считается самым быстрым пловцом, при плаванье его скорость может достигать 27 км/ч.Так же пингвин является самым глубоким ныряльщиком, 1990 году был зафиксирован случай погружения на глубину в 483 метра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КОЛИБРИ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571612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вы знаете, что самой  маленькой птицей является  колибри-пчелка. Она весит  менее 2 граммов, а ее длина   составляет  почти  7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сантиметров.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колиб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56792"/>
            <a:ext cx="4143404" cy="49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02920" y="428604"/>
            <a:ext cx="8183880" cy="607223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4941E7"/>
                </a:solidFill>
              </a:rPr>
              <a:t/>
            </a:r>
            <a:br>
              <a:rPr lang="ru-RU" b="1" dirty="0" smtClean="0">
                <a:solidFill>
                  <a:srgbClr val="4941E7"/>
                </a:solidFill>
              </a:rPr>
            </a:br>
            <a:r>
              <a:rPr lang="ru-RU" dirty="0" smtClean="0">
                <a:solidFill>
                  <a:srgbClr val="4941E7"/>
                </a:solidFill>
              </a:rPr>
              <a:t/>
            </a:r>
            <a:br>
              <a:rPr lang="ru-RU" dirty="0" smtClean="0">
                <a:solidFill>
                  <a:srgbClr val="4941E7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вор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286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4929198"/>
            <a:ext cx="8398194" cy="15716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снегир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bell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341438"/>
            <a:ext cx="23574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23850" y="285729"/>
            <a:ext cx="842486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Прозвенел </a:t>
            </a: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нас звонок</a:t>
            </a:r>
          </a:p>
          <a:p>
            <a:pPr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Начинается урок.</a:t>
            </a:r>
          </a:p>
          <a:p>
            <a:pPr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за парты дружно сели</a:t>
            </a:r>
          </a:p>
          <a:p>
            <a:pPr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доску поглядели.</a:t>
            </a:r>
          </a:p>
          <a:p>
            <a:pPr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пришли сюда учиться,</a:t>
            </a:r>
          </a:p>
          <a:p>
            <a:pPr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лениться, а трудиться.</a:t>
            </a:r>
          </a:p>
          <a:p>
            <a:pPr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Работаем старательно,</a:t>
            </a:r>
          </a:p>
          <a:p>
            <a:pPr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Слушаем внимательно.</a:t>
            </a:r>
          </a:p>
          <a:p>
            <a:pPr eaLnBrk="0" hangingPunct="0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минуты не теряем </a:t>
            </a:r>
          </a:p>
          <a:p>
            <a:pPr eaLnBrk="0" hangingPunct="0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всё запоминаем.</a:t>
            </a:r>
          </a:p>
          <a:p>
            <a:pPr eaLnBrk="0" hangingPunct="0"/>
            <a:endParaRPr lang="ru-RU" sz="3600" b="1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29684" cy="5143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22376" y="5429264"/>
            <a:ext cx="7772400" cy="1071570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User\Рабочий стол\дяте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5429264"/>
            <a:ext cx="8066180" cy="1071570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соро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4929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5429264"/>
            <a:ext cx="8209056" cy="1071570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воробе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5429264"/>
            <a:ext cx="8209056" cy="1071570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си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86808" cy="121444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СМАЙЛИКИ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572560" cy="4572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ello_html_12503e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8572560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857364"/>
            <a:ext cx="8183880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86808" cy="150019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Толковый словарь                  С.И. Ожегова</a:t>
            </a:r>
            <a:endParaRPr lang="ru-RU" sz="4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8286808" cy="4000528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Учёный 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специалист в какой-нибудь области науки - много знающий, образованный .</a:t>
            </a:r>
            <a:endParaRPr lang="ru-RU" sz="5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larch_mountain_600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leskon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07950" y="404813"/>
            <a:ext cx="892810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такие птицы? </a:t>
            </a:r>
            <a:r>
              <a:rPr lang="ru-RU" sz="8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Чем  они отличаются  от других животных?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ol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650" y="1123950"/>
            <a:ext cx="172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Голова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339975" y="1628775"/>
            <a:ext cx="19431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164388" y="2492375"/>
            <a:ext cx="1979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Крылья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6156325" y="2276475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843213" y="2708275"/>
            <a:ext cx="43211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9750" y="4581525"/>
            <a:ext cx="1389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Ноги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1835150" y="3860800"/>
            <a:ext cx="25923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1908175" y="3789363"/>
            <a:ext cx="33845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732588" y="5084763"/>
            <a:ext cx="1423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Хвост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4643438" y="5072074"/>
            <a:ext cx="2160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500826" y="4149725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Туловище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 flipV="1">
            <a:off x="4716463" y="3213100"/>
            <a:ext cx="24479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484438" y="2205038"/>
            <a:ext cx="19431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TextBox 15"/>
          <p:cNvSpPr txBox="1">
            <a:spLocks noChangeArrowheads="1"/>
          </p:cNvSpPr>
          <p:nvPr/>
        </p:nvSpPr>
        <p:spPr bwMode="auto">
          <a:xfrm>
            <a:off x="1116013" y="1844675"/>
            <a:ext cx="167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Клюв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4716463" y="1700213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TextBox 17"/>
          <p:cNvSpPr txBox="1">
            <a:spLocks noChangeArrowheads="1"/>
          </p:cNvSpPr>
          <p:nvPr/>
        </p:nvSpPr>
        <p:spPr bwMode="auto">
          <a:xfrm>
            <a:off x="5724525" y="1268413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 animBg="1"/>
      <p:bldP spid="3079" grpId="0"/>
      <p:bldP spid="3080" grpId="0" animBg="1"/>
      <p:bldP spid="3081" grpId="0" animBg="1"/>
      <p:bldP spid="3082" grpId="0"/>
      <p:bldP spid="3083" grpId="0" animBg="1"/>
      <p:bldP spid="3084" grpId="0" animBg="1"/>
      <p:bldP spid="3085" grpId="0"/>
      <p:bldP spid="3086" grpId="0" animBg="1"/>
      <p:bldP spid="3087" grpId="0"/>
      <p:bldP spid="3088" grpId="0" animBg="1"/>
      <p:bldP spid="15" grpId="0" animBg="1"/>
      <p:bldP spid="13328" grpId="0"/>
      <p:bldP spid="17" grpId="0" animBg="1"/>
      <p:bldP spid="13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2800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48038" y="5300663"/>
            <a:ext cx="25923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latin typeface="Mistral" pitchFamily="66" charset="0"/>
              </a:rPr>
              <a:t>ПЕРО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260350"/>
            <a:ext cx="88931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ТЕЛО ПТИЦ ПОКРЫТО </a:t>
            </a:r>
            <a:r>
              <a:rPr lang="ru-RU" sz="4400" b="1" dirty="0">
                <a:latin typeface="+mn-lt"/>
              </a:rPr>
              <a:t>ПЕРЬЯМИ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79388" y="1412875"/>
            <a:ext cx="87852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Птицы – животные, тело которых покрыто перьями.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640</TotalTime>
  <Words>225</Words>
  <Application>Microsoft Office PowerPoint</Application>
  <PresentationFormat>Экран (4:3)</PresentationFormat>
  <Paragraphs>48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муниципальное бюджетное  общеобразовательное учреждение «Яйская основная общеобразовательная школа №3»</vt:lpstr>
      <vt:lpstr>Слайд 2</vt:lpstr>
      <vt:lpstr>Толковый словарь                  С.И. Ожегова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ВЫВОД:</vt:lpstr>
      <vt:lpstr>Слайд 12</vt:lpstr>
      <vt:lpstr>Слайд 13</vt:lpstr>
      <vt:lpstr>Слайд 14</vt:lpstr>
      <vt:lpstr>Слайд 15</vt:lpstr>
      <vt:lpstr>Слайд 16</vt:lpstr>
      <vt:lpstr>  КОЛИБРИ</vt:lpstr>
      <vt:lpstr>  ВОРОНА</vt:lpstr>
      <vt:lpstr>СНЕГИРЬ</vt:lpstr>
      <vt:lpstr>Слайд 20</vt:lpstr>
      <vt:lpstr>Слайд 21</vt:lpstr>
      <vt:lpstr>Слайд 22</vt:lpstr>
      <vt:lpstr>Слайд 23</vt:lpstr>
      <vt:lpstr>СМАЙЛИКИ</vt:lpstr>
      <vt:lpstr>Молодцы! Спасибо за урок!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73</cp:revision>
  <dcterms:created xsi:type="dcterms:W3CDTF">2013-02-11T12:04:49Z</dcterms:created>
  <dcterms:modified xsi:type="dcterms:W3CDTF">2022-02-27T13:12:34Z</dcterms:modified>
</cp:coreProperties>
</file>