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531" y="-1"/>
            <a:ext cx="9348531" cy="701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№1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Одно и тоже слово по -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скифски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звучит «Дон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на языке манси  - «Обь» , 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черкесов –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Псоу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удмуртски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«Кама» . А как будет по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русски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 река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«МОЕ РЕШЕНИЕ»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517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Действуй по плану</a:t>
            </a:r>
          </a:p>
          <a:p>
            <a:pPr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1. Анализ. Найди связь между утверждениями и вопросом, аргументами</a:t>
            </a:r>
          </a:p>
          <a:p>
            <a:pPr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2. Оценка. Оцени надежность утверждений и проверь убедительность доводов</a:t>
            </a:r>
          </a:p>
          <a:p>
            <a:pPr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3. Объяснение (аргументация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Объясни ход своих мыслей, защити свои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4. Выведение гипотез (планирование решений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Сформулируй гипотезу и  сделать выводы, </a:t>
            </a:r>
          </a:p>
          <a:p>
            <a:pPr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(контроль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Проверь свою гипотезу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2018"/>
            <a:ext cx="9360024" cy="702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№2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cdn.poryadok.ru/upload/iblock/db6/db6b76a0e26a62360857f6199fee2cb6.jpe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53285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3928" y="2060848"/>
            <a:ext cx="115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Байкал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(БАКАЛ + Й)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765175"/>
            <a:ext cx="8207375" cy="2159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ruthCYR Bold" pitchFamily="50" charset="-52"/>
              </a:rPr>
              <a:t>Тема урока « Реки и озера Евразии»</a:t>
            </a:r>
            <a:endParaRPr lang="ru-RU" dirty="0">
              <a:solidFill>
                <a:srgbClr val="FF0000"/>
              </a:solidFill>
              <a:latin typeface="TruthCYR Bold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20472" cy="172819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Задание  «Графический символ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спользуя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графические символы изобразите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данные термины: река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 исток, устье, приток,  водораздел, озеро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,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20072" y="2348880"/>
            <a:ext cx="151216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79712" y="2276872"/>
            <a:ext cx="194421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>
            <a:off x="1763688" y="3645024"/>
            <a:ext cx="1008112" cy="17281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726873" y="4685146"/>
            <a:ext cx="3796145" cy="748145"/>
          </a:xfrm>
          <a:custGeom>
            <a:avLst/>
            <a:gdLst>
              <a:gd name="connsiteX0" fmla="*/ 0 w 3796145"/>
              <a:gd name="connsiteY0" fmla="*/ 344054 h 748145"/>
              <a:gd name="connsiteX1" fmla="*/ 1219200 w 3796145"/>
              <a:gd name="connsiteY1" fmla="*/ 136236 h 748145"/>
              <a:gd name="connsiteX2" fmla="*/ 1551709 w 3796145"/>
              <a:gd name="connsiteY2" fmla="*/ 731981 h 748145"/>
              <a:gd name="connsiteX3" fmla="*/ 2410691 w 3796145"/>
              <a:gd name="connsiteY3" fmla="*/ 39254 h 748145"/>
              <a:gd name="connsiteX4" fmla="*/ 3200400 w 3796145"/>
              <a:gd name="connsiteY4" fmla="*/ 496454 h 748145"/>
              <a:gd name="connsiteX5" fmla="*/ 3796145 w 3796145"/>
              <a:gd name="connsiteY5" fmla="*/ 482599 h 748145"/>
              <a:gd name="connsiteX6" fmla="*/ 3796145 w 3796145"/>
              <a:gd name="connsiteY6" fmla="*/ 482599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6145" h="748145">
                <a:moveTo>
                  <a:pt x="0" y="344054"/>
                </a:moveTo>
                <a:cubicBezTo>
                  <a:pt x="480291" y="207818"/>
                  <a:pt x="960582" y="71582"/>
                  <a:pt x="1219200" y="136236"/>
                </a:cubicBezTo>
                <a:cubicBezTo>
                  <a:pt x="1477818" y="200890"/>
                  <a:pt x="1353127" y="748145"/>
                  <a:pt x="1551709" y="731981"/>
                </a:cubicBezTo>
                <a:cubicBezTo>
                  <a:pt x="1750291" y="715817"/>
                  <a:pt x="2135909" y="78508"/>
                  <a:pt x="2410691" y="39254"/>
                </a:cubicBezTo>
                <a:cubicBezTo>
                  <a:pt x="2685473" y="0"/>
                  <a:pt x="2969491" y="422563"/>
                  <a:pt x="3200400" y="496454"/>
                </a:cubicBezTo>
                <a:cubicBezTo>
                  <a:pt x="3431309" y="570345"/>
                  <a:pt x="3796145" y="482599"/>
                  <a:pt x="3796145" y="482599"/>
                </a:cubicBezTo>
                <a:lnTo>
                  <a:pt x="3796145" y="48259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Графический символ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                                ,</a:t>
            </a:r>
            <a:endParaRPr lang="ru-RU" sz="4400" b="1" dirty="0"/>
          </a:p>
        </p:txBody>
      </p:sp>
      <p:sp>
        <p:nvSpPr>
          <p:cNvPr id="4" name="Овал 3"/>
          <p:cNvSpPr/>
          <p:nvPr/>
        </p:nvSpPr>
        <p:spPr>
          <a:xfrm>
            <a:off x="1115616" y="3212976"/>
            <a:ext cx="201622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187624" y="2780928"/>
            <a:ext cx="576064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020272" y="5445224"/>
            <a:ext cx="180020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976419" y="2341418"/>
            <a:ext cx="2634672" cy="1447800"/>
          </a:xfrm>
          <a:custGeom>
            <a:avLst/>
            <a:gdLst>
              <a:gd name="connsiteX0" fmla="*/ 2634672 w 2634672"/>
              <a:gd name="connsiteY0" fmla="*/ 0 h 1447800"/>
              <a:gd name="connsiteX1" fmla="*/ 2052781 w 2634672"/>
              <a:gd name="connsiteY1" fmla="*/ 401782 h 1447800"/>
              <a:gd name="connsiteX2" fmla="*/ 1360054 w 2634672"/>
              <a:gd name="connsiteY2" fmla="*/ 360218 h 1447800"/>
              <a:gd name="connsiteX3" fmla="*/ 639617 w 2634672"/>
              <a:gd name="connsiteY3" fmla="*/ 1108364 h 1447800"/>
              <a:gd name="connsiteX4" fmla="*/ 85436 w 2634672"/>
              <a:gd name="connsiteY4" fmla="*/ 1399309 h 1447800"/>
              <a:gd name="connsiteX5" fmla="*/ 126999 w 2634672"/>
              <a:gd name="connsiteY5" fmla="*/ 1399309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672" h="1447800">
                <a:moveTo>
                  <a:pt x="2634672" y="0"/>
                </a:moveTo>
                <a:cubicBezTo>
                  <a:pt x="2449944" y="170873"/>
                  <a:pt x="2265217" y="341746"/>
                  <a:pt x="2052781" y="401782"/>
                </a:cubicBezTo>
                <a:cubicBezTo>
                  <a:pt x="1840345" y="461818"/>
                  <a:pt x="1595581" y="242454"/>
                  <a:pt x="1360054" y="360218"/>
                </a:cubicBezTo>
                <a:cubicBezTo>
                  <a:pt x="1124527" y="477982"/>
                  <a:pt x="852053" y="935182"/>
                  <a:pt x="639617" y="1108364"/>
                </a:cubicBezTo>
                <a:cubicBezTo>
                  <a:pt x="427181" y="1281546"/>
                  <a:pt x="170872" y="1350818"/>
                  <a:pt x="85436" y="1399309"/>
                </a:cubicBezTo>
                <a:cubicBezTo>
                  <a:pt x="0" y="1447800"/>
                  <a:pt x="63499" y="1423554"/>
                  <a:pt x="126999" y="13993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364088" y="1772816"/>
            <a:ext cx="28803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923928" y="2060848"/>
            <a:ext cx="230909" cy="942109"/>
          </a:xfrm>
          <a:custGeom>
            <a:avLst/>
            <a:gdLst>
              <a:gd name="connsiteX0" fmla="*/ 230909 w 230909"/>
              <a:gd name="connsiteY0" fmla="*/ 0 h 942109"/>
              <a:gd name="connsiteX1" fmla="*/ 175491 w 230909"/>
              <a:gd name="connsiteY1" fmla="*/ 332509 h 942109"/>
              <a:gd name="connsiteX2" fmla="*/ 9236 w 230909"/>
              <a:gd name="connsiteY2" fmla="*/ 692727 h 942109"/>
              <a:gd name="connsiteX3" fmla="*/ 120073 w 230909"/>
              <a:gd name="connsiteY3" fmla="*/ 886690 h 942109"/>
              <a:gd name="connsiteX4" fmla="*/ 120073 w 230909"/>
              <a:gd name="connsiteY4" fmla="*/ 942109 h 942109"/>
              <a:gd name="connsiteX5" fmla="*/ 120073 w 230909"/>
              <a:gd name="connsiteY5" fmla="*/ 886690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09" h="942109">
                <a:moveTo>
                  <a:pt x="230909" y="0"/>
                </a:moveTo>
                <a:cubicBezTo>
                  <a:pt x="221672" y="108527"/>
                  <a:pt x="212436" y="217055"/>
                  <a:pt x="175491" y="332509"/>
                </a:cubicBezTo>
                <a:cubicBezTo>
                  <a:pt x="138546" y="447963"/>
                  <a:pt x="18472" y="600364"/>
                  <a:pt x="9236" y="692727"/>
                </a:cubicBezTo>
                <a:cubicBezTo>
                  <a:pt x="0" y="785090"/>
                  <a:pt x="101600" y="845126"/>
                  <a:pt x="120073" y="886690"/>
                </a:cubicBezTo>
                <a:cubicBezTo>
                  <a:pt x="138546" y="928254"/>
                  <a:pt x="120073" y="942109"/>
                  <a:pt x="120073" y="942109"/>
                </a:cubicBezTo>
                <a:lnTo>
                  <a:pt x="120073" y="88669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460432" y="2924944"/>
            <a:ext cx="28803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816272" y="3505200"/>
            <a:ext cx="889001" cy="1953491"/>
          </a:xfrm>
          <a:custGeom>
            <a:avLst/>
            <a:gdLst>
              <a:gd name="connsiteX0" fmla="*/ 607292 w 889001"/>
              <a:gd name="connsiteY0" fmla="*/ 0 h 1953491"/>
              <a:gd name="connsiteX1" fmla="*/ 704273 w 889001"/>
              <a:gd name="connsiteY1" fmla="*/ 540327 h 1953491"/>
              <a:gd name="connsiteX2" fmla="*/ 787401 w 889001"/>
              <a:gd name="connsiteY2" fmla="*/ 665018 h 1953491"/>
              <a:gd name="connsiteX3" fmla="*/ 94673 w 889001"/>
              <a:gd name="connsiteY3" fmla="*/ 1136073 h 1953491"/>
              <a:gd name="connsiteX4" fmla="*/ 219364 w 889001"/>
              <a:gd name="connsiteY4" fmla="*/ 1316182 h 1953491"/>
              <a:gd name="connsiteX5" fmla="*/ 357910 w 889001"/>
              <a:gd name="connsiteY5" fmla="*/ 1953491 h 1953491"/>
              <a:gd name="connsiteX6" fmla="*/ 357910 w 889001"/>
              <a:gd name="connsiteY6" fmla="*/ 1953491 h 1953491"/>
              <a:gd name="connsiteX7" fmla="*/ 316346 w 889001"/>
              <a:gd name="connsiteY7" fmla="*/ 1939636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001" h="1953491">
                <a:moveTo>
                  <a:pt x="607292" y="0"/>
                </a:moveTo>
                <a:cubicBezTo>
                  <a:pt x="640773" y="214745"/>
                  <a:pt x="674255" y="429491"/>
                  <a:pt x="704273" y="540327"/>
                </a:cubicBezTo>
                <a:cubicBezTo>
                  <a:pt x="734291" y="651163"/>
                  <a:pt x="889001" y="565727"/>
                  <a:pt x="787401" y="665018"/>
                </a:cubicBezTo>
                <a:cubicBezTo>
                  <a:pt x="685801" y="764309"/>
                  <a:pt x="189346" y="1027546"/>
                  <a:pt x="94673" y="1136073"/>
                </a:cubicBezTo>
                <a:cubicBezTo>
                  <a:pt x="0" y="1244600"/>
                  <a:pt x="175491" y="1179946"/>
                  <a:pt x="219364" y="1316182"/>
                </a:cubicBezTo>
                <a:cubicBezTo>
                  <a:pt x="263237" y="1452418"/>
                  <a:pt x="357910" y="1953491"/>
                  <a:pt x="357910" y="1953491"/>
                </a:cubicBezTo>
                <a:lnTo>
                  <a:pt x="357910" y="1953491"/>
                </a:lnTo>
                <a:lnTo>
                  <a:pt x="316346" y="193963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144000" y="37890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8617527" y="3495964"/>
            <a:ext cx="346364" cy="646545"/>
          </a:xfrm>
          <a:custGeom>
            <a:avLst/>
            <a:gdLst>
              <a:gd name="connsiteX0" fmla="*/ 263237 w 346364"/>
              <a:gd name="connsiteY0" fmla="*/ 106218 h 646545"/>
              <a:gd name="connsiteX1" fmla="*/ 138546 w 346364"/>
              <a:gd name="connsiteY1" fmla="*/ 9236 h 646545"/>
              <a:gd name="connsiteX2" fmla="*/ 346364 w 346364"/>
              <a:gd name="connsiteY2" fmla="*/ 161636 h 646545"/>
              <a:gd name="connsiteX3" fmla="*/ 346364 w 346364"/>
              <a:gd name="connsiteY3" fmla="*/ 161636 h 646545"/>
              <a:gd name="connsiteX4" fmla="*/ 0 w 346364"/>
              <a:gd name="connsiteY4" fmla="*/ 646545 h 646545"/>
              <a:gd name="connsiteX5" fmla="*/ 0 w 346364"/>
              <a:gd name="connsiteY5" fmla="*/ 646545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364" h="646545">
                <a:moveTo>
                  <a:pt x="263237" y="106218"/>
                </a:moveTo>
                <a:cubicBezTo>
                  <a:pt x="193964" y="53109"/>
                  <a:pt x="124692" y="0"/>
                  <a:pt x="138546" y="9236"/>
                </a:cubicBezTo>
                <a:cubicBezTo>
                  <a:pt x="152401" y="18472"/>
                  <a:pt x="346364" y="161636"/>
                  <a:pt x="346364" y="161636"/>
                </a:cubicBezTo>
                <a:lnTo>
                  <a:pt x="346364" y="161636"/>
                </a:lnTo>
                <a:lnTo>
                  <a:pt x="0" y="646545"/>
                </a:lnTo>
                <a:lnTo>
                  <a:pt x="0" y="64654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« Река – океан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Вероятный пример таблицы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1" y="1628800"/>
          <a:ext cx="8805665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133"/>
                <a:gridCol w="1623244"/>
                <a:gridCol w="1656184"/>
                <a:gridCol w="1800200"/>
                <a:gridCol w="1964904"/>
              </a:tblGrid>
              <a:tr h="1413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Северный Ледовитый океан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Тихий океана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Атлантический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океан 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Индийский океан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Внутренний сток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5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Обь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Енисей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Лена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Колыма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Амур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Хуанхэ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Янцзы Меконг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Сена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Рейн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Одра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Висла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Дунай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Днепр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Дон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Иравади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Инд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Ганг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Тигр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Евфрат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Волга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Урал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Амударья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Сырдарья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Задание «ОЗЕРА – СТРАНА – СТОК»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1) (вероятный вариант)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6512" y="1052736"/>
          <a:ext cx="9180512" cy="574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295"/>
                <a:gridCol w="2009903"/>
                <a:gridCol w="2009903"/>
                <a:gridCol w="2210411"/>
              </a:tblGrid>
              <a:tr h="640456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Страна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Озеро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Река, вытекающая (при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наличии)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Сточное 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Бессточное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88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Россия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Байкал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Ангара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6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Россия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Ладожское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Нева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6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Россия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Онежское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Свирь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6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Казахстан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Узбекистан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Аральское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56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Казахстан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Туркменистан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Иран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Азербайджан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Каспийское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14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Казахстан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Балхаш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Китай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Лобнор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61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Киргизия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Иссык - Куль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6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Израиль 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Иордания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Мертвое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Задание «ОЗЕРА – СТРАНА – СОЛЕНОСТЬ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»(2)(вероятный вариант)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961412"/>
          <a:ext cx="9143999" cy="608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598"/>
                <a:gridCol w="2203498"/>
                <a:gridCol w="2056598"/>
                <a:gridCol w="2827305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Страна 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Озеро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Река, впадающая (при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наличии)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6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Пресное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Соленое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935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Байкал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403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Ладожское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Свирь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Волхов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Онежское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err="1" smtClean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Вытера</a:t>
                      </a:r>
                      <a:endParaRPr lang="ru-RU" sz="1400" b="1" dirty="0" smtClean="0">
                        <a:solidFill>
                          <a:srgbClr val="20212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Суна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Шуя 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27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Казахстан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Узбекистан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Аральское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Амударья 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Сырдарья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37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Казахстан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Туркменистан Иран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Азербайджан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Каспийское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Волга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Терек 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Сулак 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Урал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Эмба</a:t>
                      </a:r>
                    </a:p>
                  </a:txBody>
                  <a:tcPr marL="68580" marR="68580" marT="0" marB="0"/>
                </a:tc>
              </a:tr>
              <a:tr h="39871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Казахстан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Балхаш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Балхаш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 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Каратал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924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Китай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Лобнор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Тарим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Киргизия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Иссык - Куль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Джергалан 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Тюп</a:t>
                      </a:r>
                    </a:p>
                  </a:txBody>
                  <a:tcPr marL="68580" marR="68580" marT="0" marB="0"/>
                </a:tc>
              </a:tr>
              <a:tr h="39871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Израиль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Иордания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Мертвое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Иордан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ПРИНЦИП ВЗАИМОДЕЙСТВИЯ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Я могу ошибаться, и ты можешь ошибаться, но совместными усилиями мы можем постепенно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приближаться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к истине»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341</Words>
  <Application>Microsoft Office PowerPoint</Application>
  <PresentationFormat>Экран (4:3)</PresentationFormat>
  <Paragraphs>134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Задание №1</vt:lpstr>
      <vt:lpstr>Задание №2</vt:lpstr>
      <vt:lpstr>Тема урока « Реки и озера Евразии»</vt:lpstr>
      <vt:lpstr>Задание  «Графический символ»  Используя, графические символы изобразите  данные термины: река,  исток, устье, приток,  водораздел, озеро </vt:lpstr>
      <vt:lpstr> Графический символ</vt:lpstr>
      <vt:lpstr>Задание « Река – океан»  Вероятный пример таблицы </vt:lpstr>
      <vt:lpstr>Задание «ОЗЕРА – СТРАНА – СТОК» (1) (вероятный вариант) </vt:lpstr>
      <vt:lpstr>Задание «ОЗЕРА – СТРАНА – СОЛЕНОСТЬ»(2)(вероятный вариант)</vt:lpstr>
      <vt:lpstr>НАШ ПРИНЦИП ВЗАИМОДЕЙСТВИЯ</vt:lpstr>
      <vt:lpstr>Задание «МОЕ РЕШЕНИЕ»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№1</dc:title>
  <dc:creator>1</dc:creator>
  <cp:lastModifiedBy>1</cp:lastModifiedBy>
  <cp:revision>15</cp:revision>
  <dcterms:created xsi:type="dcterms:W3CDTF">2022-04-24T17:42:57Z</dcterms:created>
  <dcterms:modified xsi:type="dcterms:W3CDTF">2022-04-27T17:56:03Z</dcterms:modified>
</cp:coreProperties>
</file>