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3" r:id="rId7"/>
    <p:sldId id="264" r:id="rId8"/>
    <p:sldId id="262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1599514728481261"/>
          <c:y val="0.11542533633829045"/>
          <c:w val="0.63666199847675553"/>
          <c:h val="0.55012309725417263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2020-2021 уч.г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>
                    <a:solidFill>
                      <a:srgbClr val="7030A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словарь</c:v>
                </c:pt>
              </c:strCache>
            </c:strRef>
          </c:cat>
          <c:val>
            <c:numRef>
              <c:f>Лист1!$B$2</c:f>
              <c:numCache>
                <c:formatCode>0%</c:formatCode>
                <c:ptCount val="1"/>
                <c:pt idx="0">
                  <c:v>0.32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2021-2022 уч.г.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>
                    <a:solidFill>
                      <a:srgbClr val="7030A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словарь</c:v>
                </c:pt>
              </c:strCache>
            </c:strRef>
          </c:cat>
          <c:val>
            <c:numRef>
              <c:f>Лист1!$C$2</c:f>
              <c:numCache>
                <c:formatCode>0%</c:formatCode>
                <c:ptCount val="1"/>
                <c:pt idx="0">
                  <c:v>0.25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2022-2023 уч.г.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>
                    <a:solidFill>
                      <a:srgbClr val="7030A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словарь</c:v>
                </c:pt>
              </c:strCache>
            </c:strRef>
          </c:cat>
          <c:val>
            <c:numRef>
              <c:f>Лист1!$D$2</c:f>
              <c:numCache>
                <c:formatCode>0%</c:formatCode>
                <c:ptCount val="1"/>
                <c:pt idx="0">
                  <c:v>0.21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27810816"/>
        <c:axId val="27820800"/>
        <c:axId val="0"/>
      </c:bar3DChart>
      <c:catAx>
        <c:axId val="2781081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>
                <a:solidFill>
                  <a:srgbClr val="7030A0"/>
                </a:solidFill>
              </a:defRPr>
            </a:pPr>
            <a:endParaRPr lang="ru-RU"/>
          </a:p>
        </c:txPr>
        <c:crossAx val="27820800"/>
        <c:crosses val="autoZero"/>
        <c:auto val="1"/>
        <c:lblAlgn val="ctr"/>
        <c:lblOffset val="100"/>
        <c:noMultiLvlLbl val="0"/>
      </c:catAx>
      <c:valAx>
        <c:axId val="27820800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>
                <a:solidFill>
                  <a:srgbClr val="7030A0"/>
                </a:solidFill>
              </a:defRPr>
            </a:pPr>
            <a:endParaRPr lang="ru-RU"/>
          </a:p>
        </c:txPr>
        <c:crossAx val="27810816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>
              <a:solidFill>
                <a:srgbClr val="7030A0"/>
              </a:solidFill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3524D32-BBB7-4B91-9C2C-371A291953BA}" type="doc">
      <dgm:prSet loTypeId="urn:microsoft.com/office/officeart/2005/8/layout/radial5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8B427D3-AB3C-4DB6-97A0-C407BFE6D187}">
      <dgm:prSet phldrT="[Текст]"/>
      <dgm:spPr/>
      <dgm:t>
        <a:bodyPr/>
        <a:lstStyle/>
        <a:p>
          <a:r>
            <a:rPr lang="ru-RU" dirty="0" smtClean="0">
              <a:solidFill>
                <a:schemeClr val="bg1"/>
              </a:solidFill>
            </a:rPr>
            <a:t>Преобладание пассивного словаря над активным</a:t>
          </a:r>
          <a:endParaRPr lang="ru-RU" dirty="0">
            <a:solidFill>
              <a:schemeClr val="bg1"/>
            </a:solidFill>
          </a:endParaRPr>
        </a:p>
      </dgm:t>
    </dgm:pt>
    <dgm:pt modelId="{5FF93628-AF5B-4EDF-9A1F-60393BCF0ACD}" type="parTrans" cxnId="{D031AC97-030B-420A-8DA4-606194E39DDE}">
      <dgm:prSet/>
      <dgm:spPr/>
      <dgm:t>
        <a:bodyPr/>
        <a:lstStyle/>
        <a:p>
          <a:endParaRPr lang="ru-RU"/>
        </a:p>
      </dgm:t>
    </dgm:pt>
    <dgm:pt modelId="{F9B87424-A052-41AA-9182-38B6CFD9A733}" type="sibTrans" cxnId="{D031AC97-030B-420A-8DA4-606194E39DDE}">
      <dgm:prSet/>
      <dgm:spPr/>
      <dgm:t>
        <a:bodyPr/>
        <a:lstStyle/>
        <a:p>
          <a:endParaRPr lang="ru-RU"/>
        </a:p>
      </dgm:t>
    </dgm:pt>
    <dgm:pt modelId="{76716536-E0BF-471A-A0B9-284ED0367024}">
      <dgm:prSet phldrT="[Текст]"/>
      <dgm:spPr/>
      <dgm:t>
        <a:bodyPr/>
        <a:lstStyle/>
        <a:p>
          <a:r>
            <a:rPr lang="ru-RU" dirty="0" smtClean="0">
              <a:solidFill>
                <a:schemeClr val="bg1"/>
              </a:solidFill>
            </a:rPr>
            <a:t>Трудности актуализации словаря</a:t>
          </a:r>
          <a:endParaRPr lang="ru-RU" dirty="0">
            <a:solidFill>
              <a:schemeClr val="bg1"/>
            </a:solidFill>
          </a:endParaRPr>
        </a:p>
      </dgm:t>
    </dgm:pt>
    <dgm:pt modelId="{ABBF66B8-E260-4DC8-BA8E-89494AE7427E}" type="parTrans" cxnId="{70D0E638-0F6A-44B7-A176-EC4DF62F9744}">
      <dgm:prSet/>
      <dgm:spPr/>
      <dgm:t>
        <a:bodyPr/>
        <a:lstStyle/>
        <a:p>
          <a:endParaRPr lang="ru-RU"/>
        </a:p>
      </dgm:t>
    </dgm:pt>
    <dgm:pt modelId="{8A8B2519-54DB-4C4E-BC4E-74A540EA2356}" type="sibTrans" cxnId="{70D0E638-0F6A-44B7-A176-EC4DF62F9744}">
      <dgm:prSet/>
      <dgm:spPr/>
      <dgm:t>
        <a:bodyPr/>
        <a:lstStyle/>
        <a:p>
          <a:endParaRPr lang="ru-RU"/>
        </a:p>
      </dgm:t>
    </dgm:pt>
    <dgm:pt modelId="{F009858B-6CDD-4E5B-8382-8B24ED32BDBF}">
      <dgm:prSet phldrT="[Текст]"/>
      <dgm:spPr/>
      <dgm:t>
        <a:bodyPr/>
        <a:lstStyle/>
        <a:p>
          <a:r>
            <a:rPr lang="ru-RU" dirty="0" smtClean="0">
              <a:solidFill>
                <a:schemeClr val="bg1"/>
              </a:solidFill>
            </a:rPr>
            <a:t>Неправильное употребление слов в речевом контексте</a:t>
          </a:r>
          <a:endParaRPr lang="ru-RU" dirty="0">
            <a:solidFill>
              <a:schemeClr val="bg1"/>
            </a:solidFill>
          </a:endParaRPr>
        </a:p>
      </dgm:t>
    </dgm:pt>
    <dgm:pt modelId="{1F91E9AC-7FA1-49CB-B735-1F4662F8AFBD}" type="parTrans" cxnId="{AA3B0D6E-C769-43AE-BB30-35318E9A313A}">
      <dgm:prSet/>
      <dgm:spPr/>
      <dgm:t>
        <a:bodyPr/>
        <a:lstStyle/>
        <a:p>
          <a:endParaRPr lang="ru-RU"/>
        </a:p>
      </dgm:t>
    </dgm:pt>
    <dgm:pt modelId="{72D1FDF5-2AA8-4FD8-9E5D-01C224062FE9}" type="sibTrans" cxnId="{AA3B0D6E-C769-43AE-BB30-35318E9A313A}">
      <dgm:prSet/>
      <dgm:spPr/>
      <dgm:t>
        <a:bodyPr/>
        <a:lstStyle/>
        <a:p>
          <a:endParaRPr lang="ru-RU"/>
        </a:p>
      </dgm:t>
    </dgm:pt>
    <dgm:pt modelId="{1AE92E0C-9990-40A9-8CC6-AA72BB9B2B9D}">
      <dgm:prSet phldrT="[Текст]"/>
      <dgm:spPr/>
      <dgm:t>
        <a:bodyPr/>
        <a:lstStyle/>
        <a:p>
          <a:r>
            <a:rPr lang="ru-RU" dirty="0" smtClean="0">
              <a:solidFill>
                <a:schemeClr val="bg1"/>
              </a:solidFill>
            </a:rPr>
            <a:t>лексика</a:t>
          </a:r>
          <a:endParaRPr lang="ru-RU" dirty="0">
            <a:solidFill>
              <a:schemeClr val="bg1"/>
            </a:solidFill>
          </a:endParaRPr>
        </a:p>
      </dgm:t>
    </dgm:pt>
    <dgm:pt modelId="{7290BC05-7397-47B1-B2F2-DF869755D49A}" type="sibTrans" cxnId="{A0371DE7-21DC-4967-8FE4-E37590C004D9}">
      <dgm:prSet/>
      <dgm:spPr/>
      <dgm:t>
        <a:bodyPr/>
        <a:lstStyle/>
        <a:p>
          <a:endParaRPr lang="ru-RU"/>
        </a:p>
      </dgm:t>
    </dgm:pt>
    <dgm:pt modelId="{502571E4-5F43-4D06-A1C0-C79A67967DCB}" type="parTrans" cxnId="{A0371DE7-21DC-4967-8FE4-E37590C004D9}">
      <dgm:prSet/>
      <dgm:spPr/>
      <dgm:t>
        <a:bodyPr/>
        <a:lstStyle/>
        <a:p>
          <a:endParaRPr lang="ru-RU"/>
        </a:p>
      </dgm:t>
    </dgm:pt>
    <dgm:pt modelId="{CDB1340C-506F-4C1E-A79F-9945D91691F9}">
      <dgm:prSet phldrT="[Текст]"/>
      <dgm:spPr/>
      <dgm:t>
        <a:bodyPr/>
        <a:lstStyle/>
        <a:p>
          <a:r>
            <a:rPr lang="ru-RU" dirty="0" smtClean="0">
              <a:solidFill>
                <a:schemeClr val="bg1"/>
              </a:solidFill>
            </a:rPr>
            <a:t>Ограничение лексического запаса прилагательных, глаголов</a:t>
          </a:r>
          <a:endParaRPr lang="ru-RU" dirty="0">
            <a:solidFill>
              <a:schemeClr val="bg1"/>
            </a:solidFill>
          </a:endParaRPr>
        </a:p>
      </dgm:t>
    </dgm:pt>
    <dgm:pt modelId="{2FEE08E4-D5DB-4255-9555-B6A1CC06FA17}" type="parTrans" cxnId="{A722FC74-D3C0-4452-8766-17A2EDA48ACA}">
      <dgm:prSet/>
      <dgm:spPr/>
      <dgm:t>
        <a:bodyPr/>
        <a:lstStyle/>
        <a:p>
          <a:endParaRPr lang="ru-RU"/>
        </a:p>
      </dgm:t>
    </dgm:pt>
    <dgm:pt modelId="{180EB1FD-87A1-42B0-8F0E-382667AE8278}" type="sibTrans" cxnId="{A722FC74-D3C0-4452-8766-17A2EDA48ACA}">
      <dgm:prSet/>
      <dgm:spPr/>
      <dgm:t>
        <a:bodyPr/>
        <a:lstStyle/>
        <a:p>
          <a:endParaRPr lang="ru-RU"/>
        </a:p>
      </dgm:t>
    </dgm:pt>
    <dgm:pt modelId="{D60B2EAF-DE99-43B9-84FC-7EDB1260AC21}">
      <dgm:prSet phldrT="[Текст]"/>
      <dgm:spPr/>
      <dgm:t>
        <a:bodyPr/>
        <a:lstStyle/>
        <a:p>
          <a:r>
            <a:rPr lang="ru-RU" dirty="0" smtClean="0">
              <a:solidFill>
                <a:schemeClr val="bg1"/>
              </a:solidFill>
            </a:rPr>
            <a:t>Отсутствие в речи синонимов, антонимов, слов сложной семантики</a:t>
          </a:r>
          <a:endParaRPr lang="ru-RU" dirty="0">
            <a:solidFill>
              <a:schemeClr val="bg1"/>
            </a:solidFill>
          </a:endParaRPr>
        </a:p>
      </dgm:t>
    </dgm:pt>
    <dgm:pt modelId="{E4CA4D41-CD2A-42A9-8D2D-09A13768C57A}" type="parTrans" cxnId="{4F01942D-D0D8-41AC-B7C4-E53CCFD2BE7A}">
      <dgm:prSet/>
      <dgm:spPr/>
      <dgm:t>
        <a:bodyPr/>
        <a:lstStyle/>
        <a:p>
          <a:endParaRPr lang="ru-RU"/>
        </a:p>
      </dgm:t>
    </dgm:pt>
    <dgm:pt modelId="{927A9331-BC8B-41D2-ABEE-66EDBE4771D5}" type="sibTrans" cxnId="{4F01942D-D0D8-41AC-B7C4-E53CCFD2BE7A}">
      <dgm:prSet/>
      <dgm:spPr/>
      <dgm:t>
        <a:bodyPr/>
        <a:lstStyle/>
        <a:p>
          <a:endParaRPr lang="ru-RU"/>
        </a:p>
      </dgm:t>
    </dgm:pt>
    <dgm:pt modelId="{5EFFAC05-1883-48FA-B292-B2EE9B4EB531}">
      <dgm:prSet phldrT="[Текст]"/>
      <dgm:spPr/>
      <dgm:t>
        <a:bodyPr/>
        <a:lstStyle/>
        <a:p>
          <a:r>
            <a:rPr lang="ru-RU" dirty="0" smtClean="0">
              <a:solidFill>
                <a:schemeClr val="bg1"/>
              </a:solidFill>
            </a:rPr>
            <a:t>Бедность словаря, нарушение понимания речи</a:t>
          </a:r>
          <a:endParaRPr lang="ru-RU" dirty="0">
            <a:solidFill>
              <a:schemeClr val="bg1"/>
            </a:solidFill>
          </a:endParaRPr>
        </a:p>
      </dgm:t>
    </dgm:pt>
    <dgm:pt modelId="{C06B6435-0B91-44B1-8A0C-60987AB706D3}" type="parTrans" cxnId="{DD7CA27C-7BA9-40BE-A025-595D5C0233B9}">
      <dgm:prSet/>
      <dgm:spPr/>
      <dgm:t>
        <a:bodyPr/>
        <a:lstStyle/>
        <a:p>
          <a:endParaRPr lang="ru-RU"/>
        </a:p>
      </dgm:t>
    </dgm:pt>
    <dgm:pt modelId="{369A9AEB-EC6B-4CA2-8A6E-1E532A26C4E4}" type="sibTrans" cxnId="{DD7CA27C-7BA9-40BE-A025-595D5C0233B9}">
      <dgm:prSet/>
      <dgm:spPr/>
      <dgm:t>
        <a:bodyPr/>
        <a:lstStyle/>
        <a:p>
          <a:endParaRPr lang="ru-RU"/>
        </a:p>
      </dgm:t>
    </dgm:pt>
    <dgm:pt modelId="{D64EA943-AE1C-4799-B296-63D3B4D30430}" type="pres">
      <dgm:prSet presAssocID="{53524D32-BBB7-4B91-9C2C-371A291953BA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48010BD-9F58-41E2-95BC-4101270373A8}" type="pres">
      <dgm:prSet presAssocID="{1AE92E0C-9990-40A9-8CC6-AA72BB9B2B9D}" presName="centerShape" presStyleLbl="node0" presStyleIdx="0" presStyleCnt="1"/>
      <dgm:spPr/>
      <dgm:t>
        <a:bodyPr/>
        <a:lstStyle/>
        <a:p>
          <a:endParaRPr lang="ru-RU"/>
        </a:p>
      </dgm:t>
    </dgm:pt>
    <dgm:pt modelId="{2BC09D5C-D6B5-41D2-B6E9-375BA5EF61BC}" type="pres">
      <dgm:prSet presAssocID="{5FF93628-AF5B-4EDF-9A1F-60393BCF0ACD}" presName="parTrans" presStyleLbl="sibTrans2D1" presStyleIdx="0" presStyleCnt="6"/>
      <dgm:spPr/>
      <dgm:t>
        <a:bodyPr/>
        <a:lstStyle/>
        <a:p>
          <a:endParaRPr lang="ru-RU"/>
        </a:p>
      </dgm:t>
    </dgm:pt>
    <dgm:pt modelId="{133F6C8E-AF45-40B8-BFF1-7371991BB36B}" type="pres">
      <dgm:prSet presAssocID="{5FF93628-AF5B-4EDF-9A1F-60393BCF0ACD}" presName="connectorText" presStyleLbl="sibTrans2D1" presStyleIdx="0" presStyleCnt="6"/>
      <dgm:spPr/>
      <dgm:t>
        <a:bodyPr/>
        <a:lstStyle/>
        <a:p>
          <a:endParaRPr lang="ru-RU"/>
        </a:p>
      </dgm:t>
    </dgm:pt>
    <dgm:pt modelId="{F40BC55D-D208-422B-84F0-E0C873D650A7}" type="pres">
      <dgm:prSet presAssocID="{28B427D3-AB3C-4DB6-97A0-C407BFE6D187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F2E2135-6680-4A43-90F2-3551C3C3F59B}" type="pres">
      <dgm:prSet presAssocID="{ABBF66B8-E260-4DC8-BA8E-89494AE7427E}" presName="parTrans" presStyleLbl="sibTrans2D1" presStyleIdx="1" presStyleCnt="6"/>
      <dgm:spPr/>
      <dgm:t>
        <a:bodyPr/>
        <a:lstStyle/>
        <a:p>
          <a:endParaRPr lang="ru-RU"/>
        </a:p>
      </dgm:t>
    </dgm:pt>
    <dgm:pt modelId="{8C18EDD9-667D-484E-AAD1-6479AD2FB57B}" type="pres">
      <dgm:prSet presAssocID="{ABBF66B8-E260-4DC8-BA8E-89494AE7427E}" presName="connectorText" presStyleLbl="sibTrans2D1" presStyleIdx="1" presStyleCnt="6"/>
      <dgm:spPr/>
      <dgm:t>
        <a:bodyPr/>
        <a:lstStyle/>
        <a:p>
          <a:endParaRPr lang="ru-RU"/>
        </a:p>
      </dgm:t>
    </dgm:pt>
    <dgm:pt modelId="{879B9FF4-C922-426C-8768-932737C6B76E}" type="pres">
      <dgm:prSet presAssocID="{76716536-E0BF-471A-A0B9-284ED0367024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533DE3F-5841-4F58-9223-E5C1FDCB0E1B}" type="pres">
      <dgm:prSet presAssocID="{1F91E9AC-7FA1-49CB-B735-1F4662F8AFBD}" presName="parTrans" presStyleLbl="sibTrans2D1" presStyleIdx="2" presStyleCnt="6"/>
      <dgm:spPr/>
      <dgm:t>
        <a:bodyPr/>
        <a:lstStyle/>
        <a:p>
          <a:endParaRPr lang="ru-RU"/>
        </a:p>
      </dgm:t>
    </dgm:pt>
    <dgm:pt modelId="{3330B254-D19C-48D7-B59B-1E05DA265EAA}" type="pres">
      <dgm:prSet presAssocID="{1F91E9AC-7FA1-49CB-B735-1F4662F8AFBD}" presName="connectorText" presStyleLbl="sibTrans2D1" presStyleIdx="2" presStyleCnt="6"/>
      <dgm:spPr/>
      <dgm:t>
        <a:bodyPr/>
        <a:lstStyle/>
        <a:p>
          <a:endParaRPr lang="ru-RU"/>
        </a:p>
      </dgm:t>
    </dgm:pt>
    <dgm:pt modelId="{B40B520C-3E17-4AA9-8B13-99E7BEFC5E9E}" type="pres">
      <dgm:prSet presAssocID="{F009858B-6CDD-4E5B-8382-8B24ED32BDBF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2862C5B-D999-48FF-B850-8F0A8FCCA62F}" type="pres">
      <dgm:prSet presAssocID="{2FEE08E4-D5DB-4255-9555-B6A1CC06FA17}" presName="parTrans" presStyleLbl="sibTrans2D1" presStyleIdx="3" presStyleCnt="6"/>
      <dgm:spPr/>
      <dgm:t>
        <a:bodyPr/>
        <a:lstStyle/>
        <a:p>
          <a:endParaRPr lang="ru-RU"/>
        </a:p>
      </dgm:t>
    </dgm:pt>
    <dgm:pt modelId="{4F8F5607-7A01-42F2-94B6-3769632D7261}" type="pres">
      <dgm:prSet presAssocID="{2FEE08E4-D5DB-4255-9555-B6A1CC06FA17}" presName="connectorText" presStyleLbl="sibTrans2D1" presStyleIdx="3" presStyleCnt="6"/>
      <dgm:spPr/>
      <dgm:t>
        <a:bodyPr/>
        <a:lstStyle/>
        <a:p>
          <a:endParaRPr lang="ru-RU"/>
        </a:p>
      </dgm:t>
    </dgm:pt>
    <dgm:pt modelId="{5173757A-759A-40F6-ABD0-E7C0EAEFC775}" type="pres">
      <dgm:prSet presAssocID="{CDB1340C-506F-4C1E-A79F-9945D91691F9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765ED5A-9164-4BF6-8453-17E1E1EA28DE}" type="pres">
      <dgm:prSet presAssocID="{E4CA4D41-CD2A-42A9-8D2D-09A13768C57A}" presName="parTrans" presStyleLbl="sibTrans2D1" presStyleIdx="4" presStyleCnt="6"/>
      <dgm:spPr/>
      <dgm:t>
        <a:bodyPr/>
        <a:lstStyle/>
        <a:p>
          <a:endParaRPr lang="ru-RU"/>
        </a:p>
      </dgm:t>
    </dgm:pt>
    <dgm:pt modelId="{8CDDA9A7-1EFA-4422-8E59-5E57C928FFEC}" type="pres">
      <dgm:prSet presAssocID="{E4CA4D41-CD2A-42A9-8D2D-09A13768C57A}" presName="connectorText" presStyleLbl="sibTrans2D1" presStyleIdx="4" presStyleCnt="6"/>
      <dgm:spPr/>
      <dgm:t>
        <a:bodyPr/>
        <a:lstStyle/>
        <a:p>
          <a:endParaRPr lang="ru-RU"/>
        </a:p>
      </dgm:t>
    </dgm:pt>
    <dgm:pt modelId="{DD2180B4-3EEC-426A-BEB2-CA11BA9A7421}" type="pres">
      <dgm:prSet presAssocID="{D60B2EAF-DE99-43B9-84FC-7EDB1260AC21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631DC72-3176-4884-B996-031D5E4190C1}" type="pres">
      <dgm:prSet presAssocID="{C06B6435-0B91-44B1-8A0C-60987AB706D3}" presName="parTrans" presStyleLbl="sibTrans2D1" presStyleIdx="5" presStyleCnt="6"/>
      <dgm:spPr/>
      <dgm:t>
        <a:bodyPr/>
        <a:lstStyle/>
        <a:p>
          <a:endParaRPr lang="ru-RU"/>
        </a:p>
      </dgm:t>
    </dgm:pt>
    <dgm:pt modelId="{2F685E12-1561-4329-B42E-03B7E8B629BE}" type="pres">
      <dgm:prSet presAssocID="{C06B6435-0B91-44B1-8A0C-60987AB706D3}" presName="connectorText" presStyleLbl="sibTrans2D1" presStyleIdx="5" presStyleCnt="6"/>
      <dgm:spPr/>
      <dgm:t>
        <a:bodyPr/>
        <a:lstStyle/>
        <a:p>
          <a:endParaRPr lang="ru-RU"/>
        </a:p>
      </dgm:t>
    </dgm:pt>
    <dgm:pt modelId="{670FF7A1-BE5C-4BD7-A2AD-1EF6100950F0}" type="pres">
      <dgm:prSet presAssocID="{5EFFAC05-1883-48FA-B292-B2EE9B4EB531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D7CA27C-7BA9-40BE-A025-595D5C0233B9}" srcId="{1AE92E0C-9990-40A9-8CC6-AA72BB9B2B9D}" destId="{5EFFAC05-1883-48FA-B292-B2EE9B4EB531}" srcOrd="5" destOrd="0" parTransId="{C06B6435-0B91-44B1-8A0C-60987AB706D3}" sibTransId="{369A9AEB-EC6B-4CA2-8A6E-1E532A26C4E4}"/>
    <dgm:cxn modelId="{02670526-AB96-4F56-8018-62BBA1348D45}" type="presOf" srcId="{5FF93628-AF5B-4EDF-9A1F-60393BCF0ACD}" destId="{133F6C8E-AF45-40B8-BFF1-7371991BB36B}" srcOrd="1" destOrd="0" presId="urn:microsoft.com/office/officeart/2005/8/layout/radial5"/>
    <dgm:cxn modelId="{AA3B0D6E-C769-43AE-BB30-35318E9A313A}" srcId="{1AE92E0C-9990-40A9-8CC6-AA72BB9B2B9D}" destId="{F009858B-6CDD-4E5B-8382-8B24ED32BDBF}" srcOrd="2" destOrd="0" parTransId="{1F91E9AC-7FA1-49CB-B735-1F4662F8AFBD}" sibTransId="{72D1FDF5-2AA8-4FD8-9E5D-01C224062FE9}"/>
    <dgm:cxn modelId="{BE245DE4-CAE3-4E7C-8377-992637060B8C}" type="presOf" srcId="{5EFFAC05-1883-48FA-B292-B2EE9B4EB531}" destId="{670FF7A1-BE5C-4BD7-A2AD-1EF6100950F0}" srcOrd="0" destOrd="0" presId="urn:microsoft.com/office/officeart/2005/8/layout/radial5"/>
    <dgm:cxn modelId="{34BECCF0-6DA0-472C-B4E0-7ADC5FB27672}" type="presOf" srcId="{1F91E9AC-7FA1-49CB-B735-1F4662F8AFBD}" destId="{6533DE3F-5841-4F58-9223-E5C1FDCB0E1B}" srcOrd="0" destOrd="0" presId="urn:microsoft.com/office/officeart/2005/8/layout/radial5"/>
    <dgm:cxn modelId="{937401E8-36B8-440C-BCA1-088229A0006F}" type="presOf" srcId="{E4CA4D41-CD2A-42A9-8D2D-09A13768C57A}" destId="{4765ED5A-9164-4BF6-8453-17E1E1EA28DE}" srcOrd="0" destOrd="0" presId="urn:microsoft.com/office/officeart/2005/8/layout/radial5"/>
    <dgm:cxn modelId="{1D3C01E8-AD83-43B2-957E-1CDDBE2052DF}" type="presOf" srcId="{28B427D3-AB3C-4DB6-97A0-C407BFE6D187}" destId="{F40BC55D-D208-422B-84F0-E0C873D650A7}" srcOrd="0" destOrd="0" presId="urn:microsoft.com/office/officeart/2005/8/layout/radial5"/>
    <dgm:cxn modelId="{470C4EFF-E1DE-4551-B0B1-E478E0D10F13}" type="presOf" srcId="{E4CA4D41-CD2A-42A9-8D2D-09A13768C57A}" destId="{8CDDA9A7-1EFA-4422-8E59-5E57C928FFEC}" srcOrd="1" destOrd="0" presId="urn:microsoft.com/office/officeart/2005/8/layout/radial5"/>
    <dgm:cxn modelId="{C4C92BAE-E22C-4E11-99C4-5BF404658316}" type="presOf" srcId="{5FF93628-AF5B-4EDF-9A1F-60393BCF0ACD}" destId="{2BC09D5C-D6B5-41D2-B6E9-375BA5EF61BC}" srcOrd="0" destOrd="0" presId="urn:microsoft.com/office/officeart/2005/8/layout/radial5"/>
    <dgm:cxn modelId="{B2D8871B-ACDC-431F-A352-6DAAE093978A}" type="presOf" srcId="{D60B2EAF-DE99-43B9-84FC-7EDB1260AC21}" destId="{DD2180B4-3EEC-426A-BEB2-CA11BA9A7421}" srcOrd="0" destOrd="0" presId="urn:microsoft.com/office/officeart/2005/8/layout/radial5"/>
    <dgm:cxn modelId="{D031AC97-030B-420A-8DA4-606194E39DDE}" srcId="{1AE92E0C-9990-40A9-8CC6-AA72BB9B2B9D}" destId="{28B427D3-AB3C-4DB6-97A0-C407BFE6D187}" srcOrd="0" destOrd="0" parTransId="{5FF93628-AF5B-4EDF-9A1F-60393BCF0ACD}" sibTransId="{F9B87424-A052-41AA-9182-38B6CFD9A733}"/>
    <dgm:cxn modelId="{ABB44B5B-DC95-4899-A77A-0B95D7FD8D94}" type="presOf" srcId="{F009858B-6CDD-4E5B-8382-8B24ED32BDBF}" destId="{B40B520C-3E17-4AA9-8B13-99E7BEFC5E9E}" srcOrd="0" destOrd="0" presId="urn:microsoft.com/office/officeart/2005/8/layout/radial5"/>
    <dgm:cxn modelId="{EF67264D-1D4E-4E07-B65D-4C6529206385}" type="presOf" srcId="{CDB1340C-506F-4C1E-A79F-9945D91691F9}" destId="{5173757A-759A-40F6-ABD0-E7C0EAEFC775}" srcOrd="0" destOrd="0" presId="urn:microsoft.com/office/officeart/2005/8/layout/radial5"/>
    <dgm:cxn modelId="{E89F1B7B-F36A-42C7-9ED8-703C1ABFF4D5}" type="presOf" srcId="{C06B6435-0B91-44B1-8A0C-60987AB706D3}" destId="{2F685E12-1561-4329-B42E-03B7E8B629BE}" srcOrd="1" destOrd="0" presId="urn:microsoft.com/office/officeart/2005/8/layout/radial5"/>
    <dgm:cxn modelId="{A37741EC-AD36-42AC-9D2F-1577E703FCEC}" type="presOf" srcId="{53524D32-BBB7-4B91-9C2C-371A291953BA}" destId="{D64EA943-AE1C-4799-B296-63D3B4D30430}" srcOrd="0" destOrd="0" presId="urn:microsoft.com/office/officeart/2005/8/layout/radial5"/>
    <dgm:cxn modelId="{6C616699-F640-4382-8E4B-6773A77C5E0A}" type="presOf" srcId="{2FEE08E4-D5DB-4255-9555-B6A1CC06FA17}" destId="{82862C5B-D999-48FF-B850-8F0A8FCCA62F}" srcOrd="0" destOrd="0" presId="urn:microsoft.com/office/officeart/2005/8/layout/radial5"/>
    <dgm:cxn modelId="{4BA2157D-0AA2-4F2D-A696-4F3A30ED85DC}" type="presOf" srcId="{C06B6435-0B91-44B1-8A0C-60987AB706D3}" destId="{0631DC72-3176-4884-B996-031D5E4190C1}" srcOrd="0" destOrd="0" presId="urn:microsoft.com/office/officeart/2005/8/layout/radial5"/>
    <dgm:cxn modelId="{F808DF1F-875A-4500-B298-93F07E85322C}" type="presOf" srcId="{2FEE08E4-D5DB-4255-9555-B6A1CC06FA17}" destId="{4F8F5607-7A01-42F2-94B6-3769632D7261}" srcOrd="1" destOrd="0" presId="urn:microsoft.com/office/officeart/2005/8/layout/radial5"/>
    <dgm:cxn modelId="{D15D6346-53E6-4F50-BA99-2AAB22D377FA}" type="presOf" srcId="{1F91E9AC-7FA1-49CB-B735-1F4662F8AFBD}" destId="{3330B254-D19C-48D7-B59B-1E05DA265EAA}" srcOrd="1" destOrd="0" presId="urn:microsoft.com/office/officeart/2005/8/layout/radial5"/>
    <dgm:cxn modelId="{0050483D-498E-48F5-A2FB-6443D5E927FC}" type="presOf" srcId="{ABBF66B8-E260-4DC8-BA8E-89494AE7427E}" destId="{AF2E2135-6680-4A43-90F2-3551C3C3F59B}" srcOrd="0" destOrd="0" presId="urn:microsoft.com/office/officeart/2005/8/layout/radial5"/>
    <dgm:cxn modelId="{70D0E638-0F6A-44B7-A176-EC4DF62F9744}" srcId="{1AE92E0C-9990-40A9-8CC6-AA72BB9B2B9D}" destId="{76716536-E0BF-471A-A0B9-284ED0367024}" srcOrd="1" destOrd="0" parTransId="{ABBF66B8-E260-4DC8-BA8E-89494AE7427E}" sibTransId="{8A8B2519-54DB-4C4E-BC4E-74A540EA2356}"/>
    <dgm:cxn modelId="{9748FEBC-B367-4CBF-8C95-5B4B88C3F4DD}" type="presOf" srcId="{76716536-E0BF-471A-A0B9-284ED0367024}" destId="{879B9FF4-C922-426C-8768-932737C6B76E}" srcOrd="0" destOrd="0" presId="urn:microsoft.com/office/officeart/2005/8/layout/radial5"/>
    <dgm:cxn modelId="{4F01942D-D0D8-41AC-B7C4-E53CCFD2BE7A}" srcId="{1AE92E0C-9990-40A9-8CC6-AA72BB9B2B9D}" destId="{D60B2EAF-DE99-43B9-84FC-7EDB1260AC21}" srcOrd="4" destOrd="0" parTransId="{E4CA4D41-CD2A-42A9-8D2D-09A13768C57A}" sibTransId="{927A9331-BC8B-41D2-ABEE-66EDBE4771D5}"/>
    <dgm:cxn modelId="{F0E91FF5-6C83-4DFA-8CF4-3FE68D088072}" type="presOf" srcId="{1AE92E0C-9990-40A9-8CC6-AA72BB9B2B9D}" destId="{A48010BD-9F58-41E2-95BC-4101270373A8}" srcOrd="0" destOrd="0" presId="urn:microsoft.com/office/officeart/2005/8/layout/radial5"/>
    <dgm:cxn modelId="{A722FC74-D3C0-4452-8766-17A2EDA48ACA}" srcId="{1AE92E0C-9990-40A9-8CC6-AA72BB9B2B9D}" destId="{CDB1340C-506F-4C1E-A79F-9945D91691F9}" srcOrd="3" destOrd="0" parTransId="{2FEE08E4-D5DB-4255-9555-B6A1CC06FA17}" sibTransId="{180EB1FD-87A1-42B0-8F0E-382667AE8278}"/>
    <dgm:cxn modelId="{A0371DE7-21DC-4967-8FE4-E37590C004D9}" srcId="{53524D32-BBB7-4B91-9C2C-371A291953BA}" destId="{1AE92E0C-9990-40A9-8CC6-AA72BB9B2B9D}" srcOrd="0" destOrd="0" parTransId="{502571E4-5F43-4D06-A1C0-C79A67967DCB}" sibTransId="{7290BC05-7397-47B1-B2F2-DF869755D49A}"/>
    <dgm:cxn modelId="{C05CC420-F712-456A-8CC4-166CCCD9763A}" type="presOf" srcId="{ABBF66B8-E260-4DC8-BA8E-89494AE7427E}" destId="{8C18EDD9-667D-484E-AAD1-6479AD2FB57B}" srcOrd="1" destOrd="0" presId="urn:microsoft.com/office/officeart/2005/8/layout/radial5"/>
    <dgm:cxn modelId="{430B2DA2-3F30-4610-BEFA-9FB032A2D28F}" type="presParOf" srcId="{D64EA943-AE1C-4799-B296-63D3B4D30430}" destId="{A48010BD-9F58-41E2-95BC-4101270373A8}" srcOrd="0" destOrd="0" presId="urn:microsoft.com/office/officeart/2005/8/layout/radial5"/>
    <dgm:cxn modelId="{7B4D2B88-1E1B-45C6-9904-985D7EC6160F}" type="presParOf" srcId="{D64EA943-AE1C-4799-B296-63D3B4D30430}" destId="{2BC09D5C-D6B5-41D2-B6E9-375BA5EF61BC}" srcOrd="1" destOrd="0" presId="urn:microsoft.com/office/officeart/2005/8/layout/radial5"/>
    <dgm:cxn modelId="{92741353-EDF6-43BD-BC25-B945AE3FC090}" type="presParOf" srcId="{2BC09D5C-D6B5-41D2-B6E9-375BA5EF61BC}" destId="{133F6C8E-AF45-40B8-BFF1-7371991BB36B}" srcOrd="0" destOrd="0" presId="urn:microsoft.com/office/officeart/2005/8/layout/radial5"/>
    <dgm:cxn modelId="{0F4B3A9E-F6CD-4782-BE97-2AFDBFF89503}" type="presParOf" srcId="{D64EA943-AE1C-4799-B296-63D3B4D30430}" destId="{F40BC55D-D208-422B-84F0-E0C873D650A7}" srcOrd="2" destOrd="0" presId="urn:microsoft.com/office/officeart/2005/8/layout/radial5"/>
    <dgm:cxn modelId="{EF29D843-3884-498D-BAD2-74012BB233AB}" type="presParOf" srcId="{D64EA943-AE1C-4799-B296-63D3B4D30430}" destId="{AF2E2135-6680-4A43-90F2-3551C3C3F59B}" srcOrd="3" destOrd="0" presId="urn:microsoft.com/office/officeart/2005/8/layout/radial5"/>
    <dgm:cxn modelId="{50404054-0784-4A20-8D17-BDC8B037B301}" type="presParOf" srcId="{AF2E2135-6680-4A43-90F2-3551C3C3F59B}" destId="{8C18EDD9-667D-484E-AAD1-6479AD2FB57B}" srcOrd="0" destOrd="0" presId="urn:microsoft.com/office/officeart/2005/8/layout/radial5"/>
    <dgm:cxn modelId="{610234BA-E1DC-4E24-B2E5-2DA70A185781}" type="presParOf" srcId="{D64EA943-AE1C-4799-B296-63D3B4D30430}" destId="{879B9FF4-C922-426C-8768-932737C6B76E}" srcOrd="4" destOrd="0" presId="urn:microsoft.com/office/officeart/2005/8/layout/radial5"/>
    <dgm:cxn modelId="{D1779866-926B-410E-BA9E-AF65C1C217DD}" type="presParOf" srcId="{D64EA943-AE1C-4799-B296-63D3B4D30430}" destId="{6533DE3F-5841-4F58-9223-E5C1FDCB0E1B}" srcOrd="5" destOrd="0" presId="urn:microsoft.com/office/officeart/2005/8/layout/radial5"/>
    <dgm:cxn modelId="{17B0BB31-46A4-4C73-A854-127632BDFE3D}" type="presParOf" srcId="{6533DE3F-5841-4F58-9223-E5C1FDCB0E1B}" destId="{3330B254-D19C-48D7-B59B-1E05DA265EAA}" srcOrd="0" destOrd="0" presId="urn:microsoft.com/office/officeart/2005/8/layout/radial5"/>
    <dgm:cxn modelId="{EB7635B5-6D45-4DE7-810F-A5787D1BFF34}" type="presParOf" srcId="{D64EA943-AE1C-4799-B296-63D3B4D30430}" destId="{B40B520C-3E17-4AA9-8B13-99E7BEFC5E9E}" srcOrd="6" destOrd="0" presId="urn:microsoft.com/office/officeart/2005/8/layout/radial5"/>
    <dgm:cxn modelId="{8E900FF8-841C-428C-8866-F6EE66C77B52}" type="presParOf" srcId="{D64EA943-AE1C-4799-B296-63D3B4D30430}" destId="{82862C5B-D999-48FF-B850-8F0A8FCCA62F}" srcOrd="7" destOrd="0" presId="urn:microsoft.com/office/officeart/2005/8/layout/radial5"/>
    <dgm:cxn modelId="{A04B7619-00C3-477B-93D5-2A67C55DCEEC}" type="presParOf" srcId="{82862C5B-D999-48FF-B850-8F0A8FCCA62F}" destId="{4F8F5607-7A01-42F2-94B6-3769632D7261}" srcOrd="0" destOrd="0" presId="urn:microsoft.com/office/officeart/2005/8/layout/radial5"/>
    <dgm:cxn modelId="{E1B34B08-E482-4E86-81F7-D7F76AEA9768}" type="presParOf" srcId="{D64EA943-AE1C-4799-B296-63D3B4D30430}" destId="{5173757A-759A-40F6-ABD0-E7C0EAEFC775}" srcOrd="8" destOrd="0" presId="urn:microsoft.com/office/officeart/2005/8/layout/radial5"/>
    <dgm:cxn modelId="{399C88CB-D358-4CA3-9DED-0E2743D093E2}" type="presParOf" srcId="{D64EA943-AE1C-4799-B296-63D3B4D30430}" destId="{4765ED5A-9164-4BF6-8453-17E1E1EA28DE}" srcOrd="9" destOrd="0" presId="urn:microsoft.com/office/officeart/2005/8/layout/radial5"/>
    <dgm:cxn modelId="{697FCCC0-56FC-47B9-A2A3-CE651AABA9EF}" type="presParOf" srcId="{4765ED5A-9164-4BF6-8453-17E1E1EA28DE}" destId="{8CDDA9A7-1EFA-4422-8E59-5E57C928FFEC}" srcOrd="0" destOrd="0" presId="urn:microsoft.com/office/officeart/2005/8/layout/radial5"/>
    <dgm:cxn modelId="{B7468AC7-585C-4CF7-AAA2-05540D848241}" type="presParOf" srcId="{D64EA943-AE1C-4799-B296-63D3B4D30430}" destId="{DD2180B4-3EEC-426A-BEB2-CA11BA9A7421}" srcOrd="10" destOrd="0" presId="urn:microsoft.com/office/officeart/2005/8/layout/radial5"/>
    <dgm:cxn modelId="{7AAA1E64-CF9B-4DA8-8C2F-7B93F3A77483}" type="presParOf" srcId="{D64EA943-AE1C-4799-B296-63D3B4D30430}" destId="{0631DC72-3176-4884-B996-031D5E4190C1}" srcOrd="11" destOrd="0" presId="urn:microsoft.com/office/officeart/2005/8/layout/radial5"/>
    <dgm:cxn modelId="{D2C1682F-0EBC-4395-9FE8-55C6F0549279}" type="presParOf" srcId="{0631DC72-3176-4884-B996-031D5E4190C1}" destId="{2F685E12-1561-4329-B42E-03B7E8B629BE}" srcOrd="0" destOrd="0" presId="urn:microsoft.com/office/officeart/2005/8/layout/radial5"/>
    <dgm:cxn modelId="{76E511FB-4AF5-49CC-B492-517169322AC7}" type="presParOf" srcId="{D64EA943-AE1C-4799-B296-63D3B4D30430}" destId="{670FF7A1-BE5C-4BD7-A2AD-1EF6100950F0}" srcOrd="12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3506416-A60A-4319-8DB2-F7719A8592B4}" type="doc">
      <dgm:prSet loTypeId="urn:microsoft.com/office/officeart/2005/8/layout/gear1" loCatId="process" qsTypeId="urn:microsoft.com/office/officeart/2005/8/quickstyle/simple1" qsCatId="simple" csTypeId="urn:microsoft.com/office/officeart/2005/8/colors/accent1_2" csCatId="accent1" phldr="1"/>
      <dgm:spPr/>
    </dgm:pt>
    <dgm:pt modelId="{DE20D0D5-A270-4732-A070-F2D011FB590D}">
      <dgm:prSet phldrT="[Текст]"/>
      <dgm:spPr/>
      <dgm:t>
        <a:bodyPr/>
        <a:lstStyle/>
        <a:p>
          <a:r>
            <a:rPr lang="ru-RU" dirty="0" smtClean="0">
              <a:solidFill>
                <a:schemeClr val="bg1"/>
              </a:solidFill>
            </a:rPr>
            <a:t>Активизация словаря</a:t>
          </a:r>
          <a:endParaRPr lang="ru-RU" dirty="0">
            <a:solidFill>
              <a:schemeClr val="bg1"/>
            </a:solidFill>
          </a:endParaRPr>
        </a:p>
      </dgm:t>
    </dgm:pt>
    <dgm:pt modelId="{275B043F-D92F-4915-A487-3E41ECF5DE98}" type="parTrans" cxnId="{2F7755DC-2E44-4958-9636-C25531C7C06D}">
      <dgm:prSet/>
      <dgm:spPr/>
      <dgm:t>
        <a:bodyPr/>
        <a:lstStyle/>
        <a:p>
          <a:endParaRPr lang="ru-RU"/>
        </a:p>
      </dgm:t>
    </dgm:pt>
    <dgm:pt modelId="{05B50880-270F-4B3F-A15E-870ED14D826C}" type="sibTrans" cxnId="{2F7755DC-2E44-4958-9636-C25531C7C06D}">
      <dgm:prSet/>
      <dgm:spPr/>
      <dgm:t>
        <a:bodyPr/>
        <a:lstStyle/>
        <a:p>
          <a:endParaRPr lang="ru-RU"/>
        </a:p>
      </dgm:t>
    </dgm:pt>
    <dgm:pt modelId="{72A23665-49C4-46E4-86B6-41C1C8C37C4E}">
      <dgm:prSet phldrT="[Текст]"/>
      <dgm:spPr/>
      <dgm:t>
        <a:bodyPr/>
        <a:lstStyle/>
        <a:p>
          <a:r>
            <a:rPr lang="ru-RU" dirty="0" smtClean="0">
              <a:solidFill>
                <a:schemeClr val="bg1"/>
              </a:solidFill>
            </a:rPr>
            <a:t>Уточнение словаря</a:t>
          </a:r>
          <a:endParaRPr lang="ru-RU" dirty="0">
            <a:solidFill>
              <a:schemeClr val="bg1"/>
            </a:solidFill>
          </a:endParaRPr>
        </a:p>
      </dgm:t>
    </dgm:pt>
    <dgm:pt modelId="{F70EE3CA-D893-4740-B7EC-0161E1594671}" type="parTrans" cxnId="{D346AFE2-9532-49CA-9A81-063B1DF6F7C4}">
      <dgm:prSet/>
      <dgm:spPr/>
      <dgm:t>
        <a:bodyPr/>
        <a:lstStyle/>
        <a:p>
          <a:endParaRPr lang="ru-RU"/>
        </a:p>
      </dgm:t>
    </dgm:pt>
    <dgm:pt modelId="{D6E6E962-6234-4413-816D-3E0A8A7E5416}" type="sibTrans" cxnId="{D346AFE2-9532-49CA-9A81-063B1DF6F7C4}">
      <dgm:prSet/>
      <dgm:spPr/>
      <dgm:t>
        <a:bodyPr/>
        <a:lstStyle/>
        <a:p>
          <a:endParaRPr lang="ru-RU"/>
        </a:p>
      </dgm:t>
    </dgm:pt>
    <dgm:pt modelId="{B601F685-2CC1-4430-8D8D-54ADA81B60ED}">
      <dgm:prSet phldrT="[Текст]"/>
      <dgm:spPr/>
      <dgm:t>
        <a:bodyPr/>
        <a:lstStyle/>
        <a:p>
          <a:r>
            <a:rPr lang="ru-RU" dirty="0" smtClean="0">
              <a:solidFill>
                <a:schemeClr val="bg1"/>
              </a:solidFill>
            </a:rPr>
            <a:t>Обогащение словаря</a:t>
          </a:r>
          <a:endParaRPr lang="ru-RU" dirty="0">
            <a:solidFill>
              <a:schemeClr val="bg1"/>
            </a:solidFill>
          </a:endParaRPr>
        </a:p>
      </dgm:t>
    </dgm:pt>
    <dgm:pt modelId="{10C79DCB-49EE-4EE8-900A-C647285318A7}" type="parTrans" cxnId="{88BE66EE-9880-46F5-AAF1-05FD2CC9FCB5}">
      <dgm:prSet/>
      <dgm:spPr/>
      <dgm:t>
        <a:bodyPr/>
        <a:lstStyle/>
        <a:p>
          <a:endParaRPr lang="ru-RU"/>
        </a:p>
      </dgm:t>
    </dgm:pt>
    <dgm:pt modelId="{B2E979DF-630A-490C-A0F4-6F62F012CBF8}" type="sibTrans" cxnId="{88BE66EE-9880-46F5-AAF1-05FD2CC9FCB5}">
      <dgm:prSet/>
      <dgm:spPr/>
      <dgm:t>
        <a:bodyPr/>
        <a:lstStyle/>
        <a:p>
          <a:endParaRPr lang="ru-RU"/>
        </a:p>
      </dgm:t>
    </dgm:pt>
    <dgm:pt modelId="{68152D06-0B88-424A-99EE-1D90234806F7}" type="pres">
      <dgm:prSet presAssocID="{73506416-A60A-4319-8DB2-F7719A8592B4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50D916E0-27CE-4DEE-805F-B6B0FE5C51EC}" type="pres">
      <dgm:prSet presAssocID="{DE20D0D5-A270-4732-A070-F2D011FB590D}" presName="gear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80D14A9-7E92-4D63-A868-D7CC06517493}" type="pres">
      <dgm:prSet presAssocID="{DE20D0D5-A270-4732-A070-F2D011FB590D}" presName="gear1srcNode" presStyleLbl="node1" presStyleIdx="0" presStyleCnt="3"/>
      <dgm:spPr/>
      <dgm:t>
        <a:bodyPr/>
        <a:lstStyle/>
        <a:p>
          <a:endParaRPr lang="ru-RU"/>
        </a:p>
      </dgm:t>
    </dgm:pt>
    <dgm:pt modelId="{B3561935-2FEC-40D3-9BB1-51FA9E8F3448}" type="pres">
      <dgm:prSet presAssocID="{DE20D0D5-A270-4732-A070-F2D011FB590D}" presName="gear1dstNode" presStyleLbl="node1" presStyleIdx="0" presStyleCnt="3"/>
      <dgm:spPr/>
      <dgm:t>
        <a:bodyPr/>
        <a:lstStyle/>
        <a:p>
          <a:endParaRPr lang="ru-RU"/>
        </a:p>
      </dgm:t>
    </dgm:pt>
    <dgm:pt modelId="{A7797DAB-0531-472B-96FB-5622F7FA0494}" type="pres">
      <dgm:prSet presAssocID="{72A23665-49C4-46E4-86B6-41C1C8C37C4E}" presName="gear2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E1470B8-512D-426B-9148-B02989FC1184}" type="pres">
      <dgm:prSet presAssocID="{72A23665-49C4-46E4-86B6-41C1C8C37C4E}" presName="gear2srcNode" presStyleLbl="node1" presStyleIdx="1" presStyleCnt="3"/>
      <dgm:spPr/>
      <dgm:t>
        <a:bodyPr/>
        <a:lstStyle/>
        <a:p>
          <a:endParaRPr lang="ru-RU"/>
        </a:p>
      </dgm:t>
    </dgm:pt>
    <dgm:pt modelId="{FA16132C-86EC-4BF0-8BA0-8315B6E784CD}" type="pres">
      <dgm:prSet presAssocID="{72A23665-49C4-46E4-86B6-41C1C8C37C4E}" presName="gear2dstNode" presStyleLbl="node1" presStyleIdx="1" presStyleCnt="3"/>
      <dgm:spPr/>
      <dgm:t>
        <a:bodyPr/>
        <a:lstStyle/>
        <a:p>
          <a:endParaRPr lang="ru-RU"/>
        </a:p>
      </dgm:t>
    </dgm:pt>
    <dgm:pt modelId="{5E87BB97-C219-47FD-9C8D-5FC0BFE0E3C4}" type="pres">
      <dgm:prSet presAssocID="{B601F685-2CC1-4430-8D8D-54ADA81B60ED}" presName="gear3" presStyleLbl="node1" presStyleIdx="2" presStyleCnt="3"/>
      <dgm:spPr/>
      <dgm:t>
        <a:bodyPr/>
        <a:lstStyle/>
        <a:p>
          <a:endParaRPr lang="ru-RU"/>
        </a:p>
      </dgm:t>
    </dgm:pt>
    <dgm:pt modelId="{C5A63F49-1CB7-43D9-8D51-C5BC88D5248F}" type="pres">
      <dgm:prSet presAssocID="{B601F685-2CC1-4430-8D8D-54ADA81B60ED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9C32BA1-E657-4D18-B0B7-C84992FE95DA}" type="pres">
      <dgm:prSet presAssocID="{B601F685-2CC1-4430-8D8D-54ADA81B60ED}" presName="gear3srcNode" presStyleLbl="node1" presStyleIdx="2" presStyleCnt="3"/>
      <dgm:spPr/>
      <dgm:t>
        <a:bodyPr/>
        <a:lstStyle/>
        <a:p>
          <a:endParaRPr lang="ru-RU"/>
        </a:p>
      </dgm:t>
    </dgm:pt>
    <dgm:pt modelId="{01B43099-BF54-416C-815B-0B24AFECFD86}" type="pres">
      <dgm:prSet presAssocID="{B601F685-2CC1-4430-8D8D-54ADA81B60ED}" presName="gear3dstNode" presStyleLbl="node1" presStyleIdx="2" presStyleCnt="3"/>
      <dgm:spPr/>
      <dgm:t>
        <a:bodyPr/>
        <a:lstStyle/>
        <a:p>
          <a:endParaRPr lang="ru-RU"/>
        </a:p>
      </dgm:t>
    </dgm:pt>
    <dgm:pt modelId="{392FB407-9AD4-408F-8EBC-5FC56E7DB6CC}" type="pres">
      <dgm:prSet presAssocID="{05B50880-270F-4B3F-A15E-870ED14D826C}" presName="connector1" presStyleLbl="sibTrans2D1" presStyleIdx="0" presStyleCnt="3"/>
      <dgm:spPr/>
      <dgm:t>
        <a:bodyPr/>
        <a:lstStyle/>
        <a:p>
          <a:endParaRPr lang="ru-RU"/>
        </a:p>
      </dgm:t>
    </dgm:pt>
    <dgm:pt modelId="{A49BB03F-97B1-4F35-BC86-7C558F138AB6}" type="pres">
      <dgm:prSet presAssocID="{D6E6E962-6234-4413-816D-3E0A8A7E5416}" presName="connector2" presStyleLbl="sibTrans2D1" presStyleIdx="1" presStyleCnt="3"/>
      <dgm:spPr/>
      <dgm:t>
        <a:bodyPr/>
        <a:lstStyle/>
        <a:p>
          <a:endParaRPr lang="ru-RU"/>
        </a:p>
      </dgm:t>
    </dgm:pt>
    <dgm:pt modelId="{5E9D9D2E-D382-40E6-9BA5-C0DDDAB24E86}" type="pres">
      <dgm:prSet presAssocID="{B2E979DF-630A-490C-A0F4-6F62F012CBF8}" presName="connector3" presStyleLbl="sibTrans2D1" presStyleIdx="2" presStyleCnt="3"/>
      <dgm:spPr/>
      <dgm:t>
        <a:bodyPr/>
        <a:lstStyle/>
        <a:p>
          <a:endParaRPr lang="ru-RU"/>
        </a:p>
      </dgm:t>
    </dgm:pt>
  </dgm:ptLst>
  <dgm:cxnLst>
    <dgm:cxn modelId="{279E67BB-7E99-4A59-A2C0-AC570A251260}" type="presOf" srcId="{05B50880-270F-4B3F-A15E-870ED14D826C}" destId="{392FB407-9AD4-408F-8EBC-5FC56E7DB6CC}" srcOrd="0" destOrd="0" presId="urn:microsoft.com/office/officeart/2005/8/layout/gear1"/>
    <dgm:cxn modelId="{564064F6-65C0-47D4-8C3F-3972BDC9C4EE}" type="presOf" srcId="{72A23665-49C4-46E4-86B6-41C1C8C37C4E}" destId="{A7797DAB-0531-472B-96FB-5622F7FA0494}" srcOrd="0" destOrd="0" presId="urn:microsoft.com/office/officeart/2005/8/layout/gear1"/>
    <dgm:cxn modelId="{385F8958-1618-436D-B112-F8C4B4332BAE}" type="presOf" srcId="{DE20D0D5-A270-4732-A070-F2D011FB590D}" destId="{A80D14A9-7E92-4D63-A868-D7CC06517493}" srcOrd="1" destOrd="0" presId="urn:microsoft.com/office/officeart/2005/8/layout/gear1"/>
    <dgm:cxn modelId="{88BE66EE-9880-46F5-AAF1-05FD2CC9FCB5}" srcId="{73506416-A60A-4319-8DB2-F7719A8592B4}" destId="{B601F685-2CC1-4430-8D8D-54ADA81B60ED}" srcOrd="2" destOrd="0" parTransId="{10C79DCB-49EE-4EE8-900A-C647285318A7}" sibTransId="{B2E979DF-630A-490C-A0F4-6F62F012CBF8}"/>
    <dgm:cxn modelId="{0695F54F-6618-482F-A86E-F2D1CF8F76B1}" type="presOf" srcId="{72A23665-49C4-46E4-86B6-41C1C8C37C4E}" destId="{7E1470B8-512D-426B-9148-B02989FC1184}" srcOrd="1" destOrd="0" presId="urn:microsoft.com/office/officeart/2005/8/layout/gear1"/>
    <dgm:cxn modelId="{8F7BA380-F38F-4977-ACFC-97BC2A8B16AD}" type="presOf" srcId="{DE20D0D5-A270-4732-A070-F2D011FB590D}" destId="{50D916E0-27CE-4DEE-805F-B6B0FE5C51EC}" srcOrd="0" destOrd="0" presId="urn:microsoft.com/office/officeart/2005/8/layout/gear1"/>
    <dgm:cxn modelId="{A9230F5F-63F1-4AB8-AFCB-291B773CBBB8}" type="presOf" srcId="{B601F685-2CC1-4430-8D8D-54ADA81B60ED}" destId="{C5A63F49-1CB7-43D9-8D51-C5BC88D5248F}" srcOrd="1" destOrd="0" presId="urn:microsoft.com/office/officeart/2005/8/layout/gear1"/>
    <dgm:cxn modelId="{5B87447C-E429-490F-BCB2-63C4444BAACB}" type="presOf" srcId="{DE20D0D5-A270-4732-A070-F2D011FB590D}" destId="{B3561935-2FEC-40D3-9BB1-51FA9E8F3448}" srcOrd="2" destOrd="0" presId="urn:microsoft.com/office/officeart/2005/8/layout/gear1"/>
    <dgm:cxn modelId="{D346AFE2-9532-49CA-9A81-063B1DF6F7C4}" srcId="{73506416-A60A-4319-8DB2-F7719A8592B4}" destId="{72A23665-49C4-46E4-86B6-41C1C8C37C4E}" srcOrd="1" destOrd="0" parTransId="{F70EE3CA-D893-4740-B7EC-0161E1594671}" sibTransId="{D6E6E962-6234-4413-816D-3E0A8A7E5416}"/>
    <dgm:cxn modelId="{90B597E7-1F48-4B66-A24B-1956EE90983A}" type="presOf" srcId="{D6E6E962-6234-4413-816D-3E0A8A7E5416}" destId="{A49BB03F-97B1-4F35-BC86-7C558F138AB6}" srcOrd="0" destOrd="0" presId="urn:microsoft.com/office/officeart/2005/8/layout/gear1"/>
    <dgm:cxn modelId="{2F7755DC-2E44-4958-9636-C25531C7C06D}" srcId="{73506416-A60A-4319-8DB2-F7719A8592B4}" destId="{DE20D0D5-A270-4732-A070-F2D011FB590D}" srcOrd="0" destOrd="0" parTransId="{275B043F-D92F-4915-A487-3E41ECF5DE98}" sibTransId="{05B50880-270F-4B3F-A15E-870ED14D826C}"/>
    <dgm:cxn modelId="{403CF2B3-2D5C-43B8-A089-213274185021}" type="presOf" srcId="{B601F685-2CC1-4430-8D8D-54ADA81B60ED}" destId="{5E87BB97-C219-47FD-9C8D-5FC0BFE0E3C4}" srcOrd="0" destOrd="0" presId="urn:microsoft.com/office/officeart/2005/8/layout/gear1"/>
    <dgm:cxn modelId="{4449D28A-B794-46DF-B4E7-2C8C5C180FC9}" type="presOf" srcId="{B601F685-2CC1-4430-8D8D-54ADA81B60ED}" destId="{39C32BA1-E657-4D18-B0B7-C84992FE95DA}" srcOrd="2" destOrd="0" presId="urn:microsoft.com/office/officeart/2005/8/layout/gear1"/>
    <dgm:cxn modelId="{DF79E745-893C-4FA7-B81A-5E3333C60FCD}" type="presOf" srcId="{B2E979DF-630A-490C-A0F4-6F62F012CBF8}" destId="{5E9D9D2E-D382-40E6-9BA5-C0DDDAB24E86}" srcOrd="0" destOrd="0" presId="urn:microsoft.com/office/officeart/2005/8/layout/gear1"/>
    <dgm:cxn modelId="{D73F4582-9211-4E5A-A263-51D39A9F3AEF}" type="presOf" srcId="{B601F685-2CC1-4430-8D8D-54ADA81B60ED}" destId="{01B43099-BF54-416C-815B-0B24AFECFD86}" srcOrd="3" destOrd="0" presId="urn:microsoft.com/office/officeart/2005/8/layout/gear1"/>
    <dgm:cxn modelId="{947EFA06-F683-4B24-B9E9-50F4025E19F8}" type="presOf" srcId="{73506416-A60A-4319-8DB2-F7719A8592B4}" destId="{68152D06-0B88-424A-99EE-1D90234806F7}" srcOrd="0" destOrd="0" presId="urn:microsoft.com/office/officeart/2005/8/layout/gear1"/>
    <dgm:cxn modelId="{9D0EDDB0-5566-40C1-BDE6-670CECA84B96}" type="presOf" srcId="{72A23665-49C4-46E4-86B6-41C1C8C37C4E}" destId="{FA16132C-86EC-4BF0-8BA0-8315B6E784CD}" srcOrd="2" destOrd="0" presId="urn:microsoft.com/office/officeart/2005/8/layout/gear1"/>
    <dgm:cxn modelId="{CC5E2B99-C45C-4D48-BBB7-43DD46E1B8C8}" type="presParOf" srcId="{68152D06-0B88-424A-99EE-1D90234806F7}" destId="{50D916E0-27CE-4DEE-805F-B6B0FE5C51EC}" srcOrd="0" destOrd="0" presId="urn:microsoft.com/office/officeart/2005/8/layout/gear1"/>
    <dgm:cxn modelId="{43D5C7E0-A070-4E6E-BF89-7C4E983C94F4}" type="presParOf" srcId="{68152D06-0B88-424A-99EE-1D90234806F7}" destId="{A80D14A9-7E92-4D63-A868-D7CC06517493}" srcOrd="1" destOrd="0" presId="urn:microsoft.com/office/officeart/2005/8/layout/gear1"/>
    <dgm:cxn modelId="{1F5CA88A-5B71-4BB6-A27F-12192A7270C6}" type="presParOf" srcId="{68152D06-0B88-424A-99EE-1D90234806F7}" destId="{B3561935-2FEC-40D3-9BB1-51FA9E8F3448}" srcOrd="2" destOrd="0" presId="urn:microsoft.com/office/officeart/2005/8/layout/gear1"/>
    <dgm:cxn modelId="{317377EA-BC33-4DC2-8B25-263D18E82722}" type="presParOf" srcId="{68152D06-0B88-424A-99EE-1D90234806F7}" destId="{A7797DAB-0531-472B-96FB-5622F7FA0494}" srcOrd="3" destOrd="0" presId="urn:microsoft.com/office/officeart/2005/8/layout/gear1"/>
    <dgm:cxn modelId="{52AB60C9-61E5-4FEC-9887-0E1E70B211AA}" type="presParOf" srcId="{68152D06-0B88-424A-99EE-1D90234806F7}" destId="{7E1470B8-512D-426B-9148-B02989FC1184}" srcOrd="4" destOrd="0" presId="urn:microsoft.com/office/officeart/2005/8/layout/gear1"/>
    <dgm:cxn modelId="{EAE68A66-268F-48C9-BC97-18F9FDBCE9DF}" type="presParOf" srcId="{68152D06-0B88-424A-99EE-1D90234806F7}" destId="{FA16132C-86EC-4BF0-8BA0-8315B6E784CD}" srcOrd="5" destOrd="0" presId="urn:microsoft.com/office/officeart/2005/8/layout/gear1"/>
    <dgm:cxn modelId="{2BD85ACF-E88A-482A-AC18-00F9D93BD8D6}" type="presParOf" srcId="{68152D06-0B88-424A-99EE-1D90234806F7}" destId="{5E87BB97-C219-47FD-9C8D-5FC0BFE0E3C4}" srcOrd="6" destOrd="0" presId="urn:microsoft.com/office/officeart/2005/8/layout/gear1"/>
    <dgm:cxn modelId="{CB4362DF-518D-4DA5-A813-875F4E40DDE6}" type="presParOf" srcId="{68152D06-0B88-424A-99EE-1D90234806F7}" destId="{C5A63F49-1CB7-43D9-8D51-C5BC88D5248F}" srcOrd="7" destOrd="0" presId="urn:microsoft.com/office/officeart/2005/8/layout/gear1"/>
    <dgm:cxn modelId="{8837E72F-C281-4401-AF05-F6F591719FA8}" type="presParOf" srcId="{68152D06-0B88-424A-99EE-1D90234806F7}" destId="{39C32BA1-E657-4D18-B0B7-C84992FE95DA}" srcOrd="8" destOrd="0" presId="urn:microsoft.com/office/officeart/2005/8/layout/gear1"/>
    <dgm:cxn modelId="{C8DBF7A4-0193-4FBE-B184-9DAE3A38F250}" type="presParOf" srcId="{68152D06-0B88-424A-99EE-1D90234806F7}" destId="{01B43099-BF54-416C-815B-0B24AFECFD86}" srcOrd="9" destOrd="0" presId="urn:microsoft.com/office/officeart/2005/8/layout/gear1"/>
    <dgm:cxn modelId="{8322E665-0AFC-499B-9FB3-8D3EE0879293}" type="presParOf" srcId="{68152D06-0B88-424A-99EE-1D90234806F7}" destId="{392FB407-9AD4-408F-8EBC-5FC56E7DB6CC}" srcOrd="10" destOrd="0" presId="urn:microsoft.com/office/officeart/2005/8/layout/gear1"/>
    <dgm:cxn modelId="{0230372C-1DBF-4487-9088-9C1DE3CE2154}" type="presParOf" srcId="{68152D06-0B88-424A-99EE-1D90234806F7}" destId="{A49BB03F-97B1-4F35-BC86-7C558F138AB6}" srcOrd="11" destOrd="0" presId="urn:microsoft.com/office/officeart/2005/8/layout/gear1"/>
    <dgm:cxn modelId="{5E399B57-EA58-4BB7-9718-2762FC94623F}" type="presParOf" srcId="{68152D06-0B88-424A-99EE-1D90234806F7}" destId="{5E9D9D2E-D382-40E6-9BA5-C0DDDAB24E86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029047B-F431-4CA5-B32D-71038E3705C4}" type="doc">
      <dgm:prSet loTypeId="urn:microsoft.com/office/officeart/2005/8/layout/target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89E115B-96AE-421D-A3C8-5EE66A721BF3}">
      <dgm:prSet phldrT="[Текст]"/>
      <dgm:spPr/>
      <dgm:t>
        <a:bodyPr/>
        <a:lstStyle/>
        <a:p>
          <a:r>
            <a:rPr lang="ru-RU" smtClean="0">
              <a:solidFill>
                <a:srgbClr val="7030A0"/>
              </a:solidFill>
            </a:rPr>
            <a:t>Ядерное слово</a:t>
          </a:r>
          <a:endParaRPr lang="ru-RU" dirty="0">
            <a:solidFill>
              <a:srgbClr val="7030A0"/>
            </a:solidFill>
          </a:endParaRPr>
        </a:p>
      </dgm:t>
    </dgm:pt>
    <dgm:pt modelId="{D2A3C62D-53B2-4550-A08B-F84644CFD9C0}" type="parTrans" cxnId="{8F7BC48C-561D-4269-8B1C-11BC5038EECF}">
      <dgm:prSet/>
      <dgm:spPr/>
      <dgm:t>
        <a:bodyPr/>
        <a:lstStyle/>
        <a:p>
          <a:endParaRPr lang="ru-RU"/>
        </a:p>
      </dgm:t>
    </dgm:pt>
    <dgm:pt modelId="{351B6CA8-5539-4F88-8627-844CE31C8F66}" type="sibTrans" cxnId="{8F7BC48C-561D-4269-8B1C-11BC5038EECF}">
      <dgm:prSet/>
      <dgm:spPr/>
      <dgm:t>
        <a:bodyPr/>
        <a:lstStyle/>
        <a:p>
          <a:endParaRPr lang="ru-RU"/>
        </a:p>
      </dgm:t>
    </dgm:pt>
    <dgm:pt modelId="{41B14C14-2BE1-4771-9CE1-E561915E40AE}">
      <dgm:prSet/>
      <dgm:spPr/>
      <dgm:t>
        <a:bodyPr/>
        <a:lstStyle/>
        <a:p>
          <a:endParaRPr lang="ru-RU"/>
        </a:p>
      </dgm:t>
    </dgm:pt>
    <dgm:pt modelId="{1E221A18-1675-4A30-B67F-CA7D4A34A12A}" type="parTrans" cxnId="{DD273919-7296-4101-A1E2-3221F2FF3870}">
      <dgm:prSet/>
      <dgm:spPr/>
      <dgm:t>
        <a:bodyPr/>
        <a:lstStyle/>
        <a:p>
          <a:endParaRPr lang="ru-RU"/>
        </a:p>
      </dgm:t>
    </dgm:pt>
    <dgm:pt modelId="{C8866024-2F95-4940-9246-4B313C8AD0DD}" type="sibTrans" cxnId="{DD273919-7296-4101-A1E2-3221F2FF3870}">
      <dgm:prSet/>
      <dgm:spPr/>
      <dgm:t>
        <a:bodyPr/>
        <a:lstStyle/>
        <a:p>
          <a:endParaRPr lang="ru-RU"/>
        </a:p>
      </dgm:t>
    </dgm:pt>
    <dgm:pt modelId="{62647442-2001-4E7B-B284-44E1541761E2}">
      <dgm:prSet/>
      <dgm:spPr/>
      <dgm:t>
        <a:bodyPr/>
        <a:lstStyle/>
        <a:p>
          <a:r>
            <a:rPr lang="ru-RU" smtClean="0">
              <a:solidFill>
                <a:srgbClr val="7030A0"/>
              </a:solidFill>
            </a:rPr>
            <a:t>слова, обозначающие  признаки  предметов</a:t>
          </a:r>
          <a:endParaRPr lang="ru-RU" dirty="0">
            <a:solidFill>
              <a:srgbClr val="7030A0"/>
            </a:solidFill>
          </a:endParaRPr>
        </a:p>
      </dgm:t>
    </dgm:pt>
    <dgm:pt modelId="{3E2F15F4-CB9D-4530-9672-E4FA0E2DE395}" type="parTrans" cxnId="{4765AC51-B78A-40D8-9A24-6F4BFA5560F5}">
      <dgm:prSet/>
      <dgm:spPr/>
      <dgm:t>
        <a:bodyPr/>
        <a:lstStyle/>
        <a:p>
          <a:endParaRPr lang="ru-RU"/>
        </a:p>
      </dgm:t>
    </dgm:pt>
    <dgm:pt modelId="{3D5F1DB7-C1D9-4FC6-B944-D2535B7C1D6D}" type="sibTrans" cxnId="{4765AC51-B78A-40D8-9A24-6F4BFA5560F5}">
      <dgm:prSet/>
      <dgm:spPr/>
      <dgm:t>
        <a:bodyPr/>
        <a:lstStyle/>
        <a:p>
          <a:endParaRPr lang="ru-RU"/>
        </a:p>
      </dgm:t>
    </dgm:pt>
    <dgm:pt modelId="{AA7C792C-880D-40D0-B5FA-4BC0A3D4896B}">
      <dgm:prSet/>
      <dgm:spPr/>
      <dgm:t>
        <a:bodyPr/>
        <a:lstStyle/>
        <a:p>
          <a:r>
            <a:rPr lang="ru-RU" smtClean="0">
              <a:solidFill>
                <a:srgbClr val="7030A0"/>
              </a:solidFill>
            </a:rPr>
            <a:t>слова, обозначающие действия предметов</a:t>
          </a:r>
          <a:endParaRPr lang="ru-RU" dirty="0">
            <a:solidFill>
              <a:srgbClr val="7030A0"/>
            </a:solidFill>
          </a:endParaRPr>
        </a:p>
      </dgm:t>
    </dgm:pt>
    <dgm:pt modelId="{6EDD2EBD-2EE2-4FFF-8A89-2FC521FB42BC}" type="parTrans" cxnId="{98216FF7-A215-4AE6-8974-219AFB27600F}">
      <dgm:prSet/>
      <dgm:spPr/>
      <dgm:t>
        <a:bodyPr/>
        <a:lstStyle/>
        <a:p>
          <a:endParaRPr lang="ru-RU"/>
        </a:p>
      </dgm:t>
    </dgm:pt>
    <dgm:pt modelId="{DCD45306-9B5E-47F9-91BE-113286508E98}" type="sibTrans" cxnId="{98216FF7-A215-4AE6-8974-219AFB27600F}">
      <dgm:prSet/>
      <dgm:spPr/>
      <dgm:t>
        <a:bodyPr/>
        <a:lstStyle/>
        <a:p>
          <a:endParaRPr lang="ru-RU"/>
        </a:p>
      </dgm:t>
    </dgm:pt>
    <dgm:pt modelId="{ED77556E-DEEB-4D76-8098-6E0A7FEC3E01}">
      <dgm:prSet phldrT="[Текст]"/>
      <dgm:spPr/>
      <dgm:t>
        <a:bodyPr/>
        <a:lstStyle/>
        <a:p>
          <a:r>
            <a:rPr lang="ru-RU" dirty="0" smtClean="0">
              <a:solidFill>
                <a:srgbClr val="7030A0"/>
              </a:solidFill>
            </a:rPr>
            <a:t>слова-антонимы</a:t>
          </a:r>
          <a:endParaRPr lang="ru-RU" dirty="0">
            <a:solidFill>
              <a:srgbClr val="7030A0"/>
            </a:solidFill>
          </a:endParaRPr>
        </a:p>
      </dgm:t>
    </dgm:pt>
    <dgm:pt modelId="{87C38EFF-97B6-4177-A66C-AABA1DE9AF88}" type="parTrans" cxnId="{4599E614-72C5-4348-BA48-52A52BE93D01}">
      <dgm:prSet/>
      <dgm:spPr/>
      <dgm:t>
        <a:bodyPr/>
        <a:lstStyle/>
        <a:p>
          <a:endParaRPr lang="ru-RU"/>
        </a:p>
      </dgm:t>
    </dgm:pt>
    <dgm:pt modelId="{D9053CB7-3C46-4121-9808-184E3726E5EF}" type="sibTrans" cxnId="{4599E614-72C5-4348-BA48-52A52BE93D01}">
      <dgm:prSet/>
      <dgm:spPr/>
      <dgm:t>
        <a:bodyPr/>
        <a:lstStyle/>
        <a:p>
          <a:endParaRPr lang="ru-RU"/>
        </a:p>
      </dgm:t>
    </dgm:pt>
    <dgm:pt modelId="{5299EF3F-5A2A-4CFA-9FB0-3332AE2A9DE6}">
      <dgm:prSet phldrT="[Текст]"/>
      <dgm:spPr/>
      <dgm:t>
        <a:bodyPr/>
        <a:lstStyle/>
        <a:p>
          <a:r>
            <a:rPr lang="ru-RU" smtClean="0">
              <a:solidFill>
                <a:srgbClr val="7030A0"/>
              </a:solidFill>
            </a:rPr>
            <a:t>Слова-синонимы</a:t>
          </a:r>
          <a:endParaRPr lang="ru-RU" dirty="0">
            <a:solidFill>
              <a:srgbClr val="7030A0"/>
            </a:solidFill>
          </a:endParaRPr>
        </a:p>
      </dgm:t>
    </dgm:pt>
    <dgm:pt modelId="{EBF6CFE8-7C42-4C32-BAEF-907A81C9E828}" type="parTrans" cxnId="{596517B4-0798-44BD-BBDF-7D0E7411E405}">
      <dgm:prSet/>
      <dgm:spPr/>
      <dgm:t>
        <a:bodyPr/>
        <a:lstStyle/>
        <a:p>
          <a:endParaRPr lang="ru-RU"/>
        </a:p>
      </dgm:t>
    </dgm:pt>
    <dgm:pt modelId="{F57B44A7-F375-47C1-A9BB-3022B3AEA716}" type="sibTrans" cxnId="{596517B4-0798-44BD-BBDF-7D0E7411E405}">
      <dgm:prSet/>
      <dgm:spPr/>
      <dgm:t>
        <a:bodyPr/>
        <a:lstStyle/>
        <a:p>
          <a:endParaRPr lang="ru-RU"/>
        </a:p>
      </dgm:t>
    </dgm:pt>
    <dgm:pt modelId="{0EDE7470-E614-4B3F-A15C-B6A92CAB8F16}">
      <dgm:prSet phldrT="[Текст]"/>
      <dgm:spPr/>
      <dgm:t>
        <a:bodyPr/>
        <a:lstStyle/>
        <a:p>
          <a:endParaRPr lang="ru-RU" dirty="0">
            <a:solidFill>
              <a:srgbClr val="7030A0"/>
            </a:solidFill>
          </a:endParaRPr>
        </a:p>
      </dgm:t>
    </dgm:pt>
    <dgm:pt modelId="{78A70767-E9E3-4C13-BE81-CA8B85F37398}" type="parTrans" cxnId="{914B01ED-A408-4074-A2B3-7302136C784F}">
      <dgm:prSet/>
      <dgm:spPr/>
      <dgm:t>
        <a:bodyPr/>
        <a:lstStyle/>
        <a:p>
          <a:endParaRPr lang="ru-RU"/>
        </a:p>
      </dgm:t>
    </dgm:pt>
    <dgm:pt modelId="{E88CD160-7F67-4566-92EF-4B1DA93E934B}" type="sibTrans" cxnId="{914B01ED-A408-4074-A2B3-7302136C784F}">
      <dgm:prSet/>
      <dgm:spPr/>
      <dgm:t>
        <a:bodyPr/>
        <a:lstStyle/>
        <a:p>
          <a:endParaRPr lang="ru-RU"/>
        </a:p>
      </dgm:t>
    </dgm:pt>
    <dgm:pt modelId="{D506CB4E-F23C-4F31-BB8C-7CBF8B1B569F}" type="pres">
      <dgm:prSet presAssocID="{A029047B-F431-4CA5-B32D-71038E3705C4}" presName="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66A55E7-A0DB-4A9E-A7EC-D700EAE5DB9E}" type="pres">
      <dgm:prSet presAssocID="{A89E115B-96AE-421D-A3C8-5EE66A721BF3}" presName="circle1" presStyleLbl="lnNode1" presStyleIdx="0" presStyleCnt="5"/>
      <dgm:spPr/>
    </dgm:pt>
    <dgm:pt modelId="{D41DD017-BA40-4971-8B8C-CF28CF90E6A2}" type="pres">
      <dgm:prSet presAssocID="{A89E115B-96AE-421D-A3C8-5EE66A721BF3}" presName="text1" presStyleLbl="revTx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C3DDAB8-3F40-43AC-8A6B-517504E6A370}" type="pres">
      <dgm:prSet presAssocID="{A89E115B-96AE-421D-A3C8-5EE66A721BF3}" presName="line1" presStyleLbl="callout" presStyleIdx="0" presStyleCnt="10"/>
      <dgm:spPr/>
    </dgm:pt>
    <dgm:pt modelId="{70C0C1A7-B098-4E83-9E1D-89CE6680812B}" type="pres">
      <dgm:prSet presAssocID="{A89E115B-96AE-421D-A3C8-5EE66A721BF3}" presName="d1" presStyleLbl="callout" presStyleIdx="1" presStyleCnt="10"/>
      <dgm:spPr/>
    </dgm:pt>
    <dgm:pt modelId="{D12D1DDF-F4A8-450C-BF43-4444B3A47095}" type="pres">
      <dgm:prSet presAssocID="{AA7C792C-880D-40D0-B5FA-4BC0A3D4896B}" presName="circle2" presStyleLbl="lnNode1" presStyleIdx="1" presStyleCnt="5"/>
      <dgm:spPr/>
    </dgm:pt>
    <dgm:pt modelId="{D2F6B935-2BF0-423F-8CB2-295682F016E5}" type="pres">
      <dgm:prSet presAssocID="{AA7C792C-880D-40D0-B5FA-4BC0A3D4896B}" presName="text2" presStyleLbl="revTx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7C0B62E-913A-4040-884C-EE3003850D9E}" type="pres">
      <dgm:prSet presAssocID="{AA7C792C-880D-40D0-B5FA-4BC0A3D4896B}" presName="line2" presStyleLbl="callout" presStyleIdx="2" presStyleCnt="10"/>
      <dgm:spPr/>
    </dgm:pt>
    <dgm:pt modelId="{E9D3838C-CFC2-4262-B3B3-AC882D71414A}" type="pres">
      <dgm:prSet presAssocID="{AA7C792C-880D-40D0-B5FA-4BC0A3D4896B}" presName="d2" presStyleLbl="callout" presStyleIdx="3" presStyleCnt="10"/>
      <dgm:spPr/>
    </dgm:pt>
    <dgm:pt modelId="{92429D49-C6B8-484A-8720-8F62A42132A5}" type="pres">
      <dgm:prSet presAssocID="{62647442-2001-4E7B-B284-44E1541761E2}" presName="circle3" presStyleLbl="lnNode1" presStyleIdx="2" presStyleCnt="5"/>
      <dgm:spPr/>
    </dgm:pt>
    <dgm:pt modelId="{D43C9C1A-6077-40A8-BB05-0F499F4949C3}" type="pres">
      <dgm:prSet presAssocID="{62647442-2001-4E7B-B284-44E1541761E2}" presName="text3" presStyleLbl="revTx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576D676-E493-498A-941F-BDDFF19F22AA}" type="pres">
      <dgm:prSet presAssocID="{62647442-2001-4E7B-B284-44E1541761E2}" presName="line3" presStyleLbl="callout" presStyleIdx="4" presStyleCnt="10"/>
      <dgm:spPr/>
    </dgm:pt>
    <dgm:pt modelId="{E895D8FF-2B0E-4416-AF3D-B51476A838AD}" type="pres">
      <dgm:prSet presAssocID="{62647442-2001-4E7B-B284-44E1541761E2}" presName="d3" presStyleLbl="callout" presStyleIdx="5" presStyleCnt="10"/>
      <dgm:spPr/>
    </dgm:pt>
    <dgm:pt modelId="{DC0A1FFC-56B7-4D88-9627-83BA86CB256B}" type="pres">
      <dgm:prSet presAssocID="{5299EF3F-5A2A-4CFA-9FB0-3332AE2A9DE6}" presName="circle4" presStyleLbl="lnNode1" presStyleIdx="3" presStyleCnt="5"/>
      <dgm:spPr/>
    </dgm:pt>
    <dgm:pt modelId="{8C3C8F0F-758E-47EC-9337-C28017E76674}" type="pres">
      <dgm:prSet presAssocID="{5299EF3F-5A2A-4CFA-9FB0-3332AE2A9DE6}" presName="text4" presStyleLbl="revTx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1E3002E-02BD-4AC5-8FA0-A25AE17B71BE}" type="pres">
      <dgm:prSet presAssocID="{5299EF3F-5A2A-4CFA-9FB0-3332AE2A9DE6}" presName="line4" presStyleLbl="callout" presStyleIdx="6" presStyleCnt="10"/>
      <dgm:spPr/>
    </dgm:pt>
    <dgm:pt modelId="{B510D623-DB20-42EB-BD8E-5713D1803636}" type="pres">
      <dgm:prSet presAssocID="{5299EF3F-5A2A-4CFA-9FB0-3332AE2A9DE6}" presName="d4" presStyleLbl="callout" presStyleIdx="7" presStyleCnt="10"/>
      <dgm:spPr/>
    </dgm:pt>
    <dgm:pt modelId="{873D3085-45C3-493D-BCE0-512A4D3AB23B}" type="pres">
      <dgm:prSet presAssocID="{ED77556E-DEEB-4D76-8098-6E0A7FEC3E01}" presName="circle5" presStyleLbl="lnNode1" presStyleIdx="4" presStyleCnt="5" custScaleY="114095"/>
      <dgm:spPr/>
    </dgm:pt>
    <dgm:pt modelId="{F567F709-7CA7-46EC-BBF0-AA3960F30AF8}" type="pres">
      <dgm:prSet presAssocID="{ED77556E-DEEB-4D76-8098-6E0A7FEC3E01}" presName="text5" presStyleLbl="revTx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89B8789-F739-4577-9250-9CA94718F42A}" type="pres">
      <dgm:prSet presAssocID="{ED77556E-DEEB-4D76-8098-6E0A7FEC3E01}" presName="line5" presStyleLbl="callout" presStyleIdx="8" presStyleCnt="10"/>
      <dgm:spPr/>
    </dgm:pt>
    <dgm:pt modelId="{029439A4-A326-4B8D-9315-B12A3A8E104F}" type="pres">
      <dgm:prSet presAssocID="{ED77556E-DEEB-4D76-8098-6E0A7FEC3E01}" presName="d5" presStyleLbl="callout" presStyleIdx="9" presStyleCnt="10"/>
      <dgm:spPr/>
    </dgm:pt>
  </dgm:ptLst>
  <dgm:cxnLst>
    <dgm:cxn modelId="{4765AC51-B78A-40D8-9A24-6F4BFA5560F5}" srcId="{A029047B-F431-4CA5-B32D-71038E3705C4}" destId="{62647442-2001-4E7B-B284-44E1541761E2}" srcOrd="2" destOrd="0" parTransId="{3E2F15F4-CB9D-4530-9672-E4FA0E2DE395}" sibTransId="{3D5F1DB7-C1D9-4FC6-B944-D2535B7C1D6D}"/>
    <dgm:cxn modelId="{ED781B61-1D9B-4DAD-BC97-5DA6BF03D10F}" type="presOf" srcId="{A89E115B-96AE-421D-A3C8-5EE66A721BF3}" destId="{D41DD017-BA40-4971-8B8C-CF28CF90E6A2}" srcOrd="0" destOrd="0" presId="urn:microsoft.com/office/officeart/2005/8/layout/target1"/>
    <dgm:cxn modelId="{4599E614-72C5-4348-BA48-52A52BE93D01}" srcId="{A029047B-F431-4CA5-B32D-71038E3705C4}" destId="{ED77556E-DEEB-4D76-8098-6E0A7FEC3E01}" srcOrd="4" destOrd="0" parTransId="{87C38EFF-97B6-4177-A66C-AABA1DE9AF88}" sibTransId="{D9053CB7-3C46-4121-9808-184E3726E5EF}"/>
    <dgm:cxn modelId="{81D36FCF-2FFF-4DEF-AC8C-A9EB3A2064D8}" type="presOf" srcId="{A029047B-F431-4CA5-B32D-71038E3705C4}" destId="{D506CB4E-F23C-4F31-BB8C-7CBF8B1B569F}" srcOrd="0" destOrd="0" presId="urn:microsoft.com/office/officeart/2005/8/layout/target1"/>
    <dgm:cxn modelId="{98216FF7-A215-4AE6-8974-219AFB27600F}" srcId="{A029047B-F431-4CA5-B32D-71038E3705C4}" destId="{AA7C792C-880D-40D0-B5FA-4BC0A3D4896B}" srcOrd="1" destOrd="0" parTransId="{6EDD2EBD-2EE2-4FFF-8A89-2FC521FB42BC}" sibTransId="{DCD45306-9B5E-47F9-91BE-113286508E98}"/>
    <dgm:cxn modelId="{DD273919-7296-4101-A1E2-3221F2FF3870}" srcId="{A029047B-F431-4CA5-B32D-71038E3705C4}" destId="{41B14C14-2BE1-4771-9CE1-E561915E40AE}" srcOrd="6" destOrd="0" parTransId="{1E221A18-1675-4A30-B67F-CA7D4A34A12A}" sibTransId="{C8866024-2F95-4940-9246-4B313C8AD0DD}"/>
    <dgm:cxn modelId="{914B01ED-A408-4074-A2B3-7302136C784F}" srcId="{A029047B-F431-4CA5-B32D-71038E3705C4}" destId="{0EDE7470-E614-4B3F-A15C-B6A92CAB8F16}" srcOrd="5" destOrd="0" parTransId="{78A70767-E9E3-4C13-BE81-CA8B85F37398}" sibTransId="{E88CD160-7F67-4566-92EF-4B1DA93E934B}"/>
    <dgm:cxn modelId="{247ABECC-7392-42EE-920B-6663EC3BD9F5}" type="presOf" srcId="{5299EF3F-5A2A-4CFA-9FB0-3332AE2A9DE6}" destId="{8C3C8F0F-758E-47EC-9337-C28017E76674}" srcOrd="0" destOrd="0" presId="urn:microsoft.com/office/officeart/2005/8/layout/target1"/>
    <dgm:cxn modelId="{F341F302-4939-4454-B969-5AB960CF6159}" type="presOf" srcId="{62647442-2001-4E7B-B284-44E1541761E2}" destId="{D43C9C1A-6077-40A8-BB05-0F499F4949C3}" srcOrd="0" destOrd="0" presId="urn:microsoft.com/office/officeart/2005/8/layout/target1"/>
    <dgm:cxn modelId="{373E3B52-220A-4443-BFC5-67727BDB06CF}" type="presOf" srcId="{ED77556E-DEEB-4D76-8098-6E0A7FEC3E01}" destId="{F567F709-7CA7-46EC-BBF0-AA3960F30AF8}" srcOrd="0" destOrd="0" presId="urn:microsoft.com/office/officeart/2005/8/layout/target1"/>
    <dgm:cxn modelId="{A4393E02-28E5-44A3-90E7-86756BE25ED5}" type="presOf" srcId="{AA7C792C-880D-40D0-B5FA-4BC0A3D4896B}" destId="{D2F6B935-2BF0-423F-8CB2-295682F016E5}" srcOrd="0" destOrd="0" presId="urn:microsoft.com/office/officeart/2005/8/layout/target1"/>
    <dgm:cxn modelId="{596517B4-0798-44BD-BBDF-7D0E7411E405}" srcId="{A029047B-F431-4CA5-B32D-71038E3705C4}" destId="{5299EF3F-5A2A-4CFA-9FB0-3332AE2A9DE6}" srcOrd="3" destOrd="0" parTransId="{EBF6CFE8-7C42-4C32-BAEF-907A81C9E828}" sibTransId="{F57B44A7-F375-47C1-A9BB-3022B3AEA716}"/>
    <dgm:cxn modelId="{8F7BC48C-561D-4269-8B1C-11BC5038EECF}" srcId="{A029047B-F431-4CA5-B32D-71038E3705C4}" destId="{A89E115B-96AE-421D-A3C8-5EE66A721BF3}" srcOrd="0" destOrd="0" parTransId="{D2A3C62D-53B2-4550-A08B-F84644CFD9C0}" sibTransId="{351B6CA8-5539-4F88-8627-844CE31C8F66}"/>
    <dgm:cxn modelId="{38BAFA03-F42B-4716-9F6E-5CFD4FAFA411}" type="presParOf" srcId="{D506CB4E-F23C-4F31-BB8C-7CBF8B1B569F}" destId="{A66A55E7-A0DB-4A9E-A7EC-D700EAE5DB9E}" srcOrd="0" destOrd="0" presId="urn:microsoft.com/office/officeart/2005/8/layout/target1"/>
    <dgm:cxn modelId="{745ECBD6-9998-4399-AE29-E7D71D8BAB8C}" type="presParOf" srcId="{D506CB4E-F23C-4F31-BB8C-7CBF8B1B569F}" destId="{D41DD017-BA40-4971-8B8C-CF28CF90E6A2}" srcOrd="1" destOrd="0" presId="urn:microsoft.com/office/officeart/2005/8/layout/target1"/>
    <dgm:cxn modelId="{4CA6A6CA-8C02-42DA-B56B-778428A33A9E}" type="presParOf" srcId="{D506CB4E-F23C-4F31-BB8C-7CBF8B1B569F}" destId="{9C3DDAB8-3F40-43AC-8A6B-517504E6A370}" srcOrd="2" destOrd="0" presId="urn:microsoft.com/office/officeart/2005/8/layout/target1"/>
    <dgm:cxn modelId="{E4DBD809-3AE3-434E-A266-75A2E26909C8}" type="presParOf" srcId="{D506CB4E-F23C-4F31-BB8C-7CBF8B1B569F}" destId="{70C0C1A7-B098-4E83-9E1D-89CE6680812B}" srcOrd="3" destOrd="0" presId="urn:microsoft.com/office/officeart/2005/8/layout/target1"/>
    <dgm:cxn modelId="{4D5152A5-BCAA-474F-82ED-1A6C1E9587A8}" type="presParOf" srcId="{D506CB4E-F23C-4F31-BB8C-7CBF8B1B569F}" destId="{D12D1DDF-F4A8-450C-BF43-4444B3A47095}" srcOrd="4" destOrd="0" presId="urn:microsoft.com/office/officeart/2005/8/layout/target1"/>
    <dgm:cxn modelId="{DE57D82A-666B-4F43-85F8-83AC8E38C5B0}" type="presParOf" srcId="{D506CB4E-F23C-4F31-BB8C-7CBF8B1B569F}" destId="{D2F6B935-2BF0-423F-8CB2-295682F016E5}" srcOrd="5" destOrd="0" presId="urn:microsoft.com/office/officeart/2005/8/layout/target1"/>
    <dgm:cxn modelId="{4A06B83C-9C1A-4449-B84A-BBB594C74B11}" type="presParOf" srcId="{D506CB4E-F23C-4F31-BB8C-7CBF8B1B569F}" destId="{17C0B62E-913A-4040-884C-EE3003850D9E}" srcOrd="6" destOrd="0" presId="urn:microsoft.com/office/officeart/2005/8/layout/target1"/>
    <dgm:cxn modelId="{3234A205-9321-499E-9E78-09CFCEFCE457}" type="presParOf" srcId="{D506CB4E-F23C-4F31-BB8C-7CBF8B1B569F}" destId="{E9D3838C-CFC2-4262-B3B3-AC882D71414A}" srcOrd="7" destOrd="0" presId="urn:microsoft.com/office/officeart/2005/8/layout/target1"/>
    <dgm:cxn modelId="{D06E9FCF-0C1B-4BA4-AA98-8F51A1CE7EA6}" type="presParOf" srcId="{D506CB4E-F23C-4F31-BB8C-7CBF8B1B569F}" destId="{92429D49-C6B8-484A-8720-8F62A42132A5}" srcOrd="8" destOrd="0" presId="urn:microsoft.com/office/officeart/2005/8/layout/target1"/>
    <dgm:cxn modelId="{1395E6A3-ED6E-40B9-A320-E177F3FBDCB1}" type="presParOf" srcId="{D506CB4E-F23C-4F31-BB8C-7CBF8B1B569F}" destId="{D43C9C1A-6077-40A8-BB05-0F499F4949C3}" srcOrd="9" destOrd="0" presId="urn:microsoft.com/office/officeart/2005/8/layout/target1"/>
    <dgm:cxn modelId="{D4764988-28E8-44BC-9818-1766C65325DA}" type="presParOf" srcId="{D506CB4E-F23C-4F31-BB8C-7CBF8B1B569F}" destId="{D576D676-E493-498A-941F-BDDFF19F22AA}" srcOrd="10" destOrd="0" presId="urn:microsoft.com/office/officeart/2005/8/layout/target1"/>
    <dgm:cxn modelId="{E4221F51-ADE2-4207-BC12-4901AE24B0F6}" type="presParOf" srcId="{D506CB4E-F23C-4F31-BB8C-7CBF8B1B569F}" destId="{E895D8FF-2B0E-4416-AF3D-B51476A838AD}" srcOrd="11" destOrd="0" presId="urn:microsoft.com/office/officeart/2005/8/layout/target1"/>
    <dgm:cxn modelId="{177DAA58-42B8-41F2-B655-EF248D316E0A}" type="presParOf" srcId="{D506CB4E-F23C-4F31-BB8C-7CBF8B1B569F}" destId="{DC0A1FFC-56B7-4D88-9627-83BA86CB256B}" srcOrd="12" destOrd="0" presId="urn:microsoft.com/office/officeart/2005/8/layout/target1"/>
    <dgm:cxn modelId="{B397A3E5-9536-4AE5-B6CB-3675FBC13C60}" type="presParOf" srcId="{D506CB4E-F23C-4F31-BB8C-7CBF8B1B569F}" destId="{8C3C8F0F-758E-47EC-9337-C28017E76674}" srcOrd="13" destOrd="0" presId="urn:microsoft.com/office/officeart/2005/8/layout/target1"/>
    <dgm:cxn modelId="{D6D30712-A302-44B6-B0C7-A19750C393C5}" type="presParOf" srcId="{D506CB4E-F23C-4F31-BB8C-7CBF8B1B569F}" destId="{61E3002E-02BD-4AC5-8FA0-A25AE17B71BE}" srcOrd="14" destOrd="0" presId="urn:microsoft.com/office/officeart/2005/8/layout/target1"/>
    <dgm:cxn modelId="{0F721F95-80E4-45C8-A546-0021D3FEA03D}" type="presParOf" srcId="{D506CB4E-F23C-4F31-BB8C-7CBF8B1B569F}" destId="{B510D623-DB20-42EB-BD8E-5713D1803636}" srcOrd="15" destOrd="0" presId="urn:microsoft.com/office/officeart/2005/8/layout/target1"/>
    <dgm:cxn modelId="{B4AF18CB-E86D-4667-940B-B69B4C3A1946}" type="presParOf" srcId="{D506CB4E-F23C-4F31-BB8C-7CBF8B1B569F}" destId="{873D3085-45C3-493D-BCE0-512A4D3AB23B}" srcOrd="16" destOrd="0" presId="urn:microsoft.com/office/officeart/2005/8/layout/target1"/>
    <dgm:cxn modelId="{91949078-A23F-4A6A-BDCF-2498CDC90C33}" type="presParOf" srcId="{D506CB4E-F23C-4F31-BB8C-7CBF8B1B569F}" destId="{F567F709-7CA7-46EC-BBF0-AA3960F30AF8}" srcOrd="17" destOrd="0" presId="urn:microsoft.com/office/officeart/2005/8/layout/target1"/>
    <dgm:cxn modelId="{553B4E82-6351-4DEB-9C65-AF00EFE1F78D}" type="presParOf" srcId="{D506CB4E-F23C-4F31-BB8C-7CBF8B1B569F}" destId="{889B8789-F739-4577-9250-9CA94718F42A}" srcOrd="18" destOrd="0" presId="urn:microsoft.com/office/officeart/2005/8/layout/target1"/>
    <dgm:cxn modelId="{E0E781FF-1AF9-498E-8836-117BDBF74F66}" type="presParOf" srcId="{D506CB4E-F23C-4F31-BB8C-7CBF8B1B569F}" destId="{029439A4-A326-4B8D-9315-B12A3A8E104F}" srcOrd="19" destOrd="0" presId="urn:microsoft.com/office/officeart/2005/8/layout/targe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1C357F1-307E-4C4A-8E69-4A2654F7ED90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50664F4-2FCF-4F7D-A9F4-BAE36D3C8B80}">
      <dgm:prSet phldrT="[Текст]"/>
      <dgm:spPr/>
      <dgm:t>
        <a:bodyPr/>
        <a:lstStyle/>
        <a:p>
          <a:r>
            <a:rPr lang="ru-RU" b="1" dirty="0" smtClean="0">
              <a:effectLst/>
              <a:latin typeface="Times New Roman"/>
              <a:ea typeface="Times New Roman"/>
            </a:rPr>
            <a:t>Задания на развитие понимания значения слова</a:t>
          </a:r>
          <a:endParaRPr lang="ru-RU" dirty="0"/>
        </a:p>
      </dgm:t>
    </dgm:pt>
    <dgm:pt modelId="{6C39FEA7-2D38-42F2-B2BB-973F37DC49CE}" type="parTrans" cxnId="{2FE54046-9261-4FDB-81BE-EF42A6EAC478}">
      <dgm:prSet/>
      <dgm:spPr/>
      <dgm:t>
        <a:bodyPr/>
        <a:lstStyle/>
        <a:p>
          <a:endParaRPr lang="ru-RU"/>
        </a:p>
      </dgm:t>
    </dgm:pt>
    <dgm:pt modelId="{916B5BB9-7825-4C00-878D-98287A7F3270}" type="sibTrans" cxnId="{2FE54046-9261-4FDB-81BE-EF42A6EAC478}">
      <dgm:prSet/>
      <dgm:spPr/>
      <dgm:t>
        <a:bodyPr/>
        <a:lstStyle/>
        <a:p>
          <a:endParaRPr lang="ru-RU"/>
        </a:p>
      </dgm:t>
    </dgm:pt>
    <dgm:pt modelId="{E78636BE-52CB-4546-9161-FE188ED460F3}">
      <dgm:prSet phldrT="[Текст]"/>
      <dgm:spPr/>
      <dgm:t>
        <a:bodyPr/>
        <a:lstStyle/>
        <a:p>
          <a:r>
            <a:rPr lang="ru-RU" dirty="0" smtClean="0">
              <a:solidFill>
                <a:srgbClr val="7030A0"/>
              </a:solidFill>
              <a:effectLst/>
              <a:latin typeface="Times New Roman"/>
              <a:ea typeface="Times New Roman"/>
            </a:rPr>
            <a:t>Кто? Что?</a:t>
          </a:r>
          <a:endParaRPr lang="ru-RU" dirty="0">
            <a:solidFill>
              <a:srgbClr val="7030A0"/>
            </a:solidFill>
          </a:endParaRPr>
        </a:p>
      </dgm:t>
    </dgm:pt>
    <dgm:pt modelId="{15C7093B-DB64-438F-A6B2-9C06342FA40B}" type="parTrans" cxnId="{2F614DB5-64F8-44FB-9217-837D7E398D9E}">
      <dgm:prSet/>
      <dgm:spPr/>
      <dgm:t>
        <a:bodyPr/>
        <a:lstStyle/>
        <a:p>
          <a:endParaRPr lang="ru-RU"/>
        </a:p>
      </dgm:t>
    </dgm:pt>
    <dgm:pt modelId="{BFD8E3DC-18CB-4786-8570-309A77629830}" type="sibTrans" cxnId="{2F614DB5-64F8-44FB-9217-837D7E398D9E}">
      <dgm:prSet/>
      <dgm:spPr/>
      <dgm:t>
        <a:bodyPr/>
        <a:lstStyle/>
        <a:p>
          <a:endParaRPr lang="ru-RU"/>
        </a:p>
      </dgm:t>
    </dgm:pt>
    <dgm:pt modelId="{2F298683-8ACC-4A75-91BA-99BC3DF5F361}">
      <dgm:prSet phldrT="[Текст]"/>
      <dgm:spPr/>
      <dgm:t>
        <a:bodyPr/>
        <a:lstStyle/>
        <a:p>
          <a:r>
            <a:rPr lang="ru-RU" b="1" dirty="0" smtClean="0">
              <a:effectLst/>
              <a:latin typeface="Times New Roman"/>
              <a:ea typeface="Times New Roman"/>
            </a:rPr>
            <a:t>Задания</a:t>
          </a:r>
          <a:r>
            <a:rPr lang="ru-RU" dirty="0" smtClean="0">
              <a:effectLst/>
              <a:latin typeface="Times New Roman"/>
              <a:ea typeface="Times New Roman"/>
            </a:rPr>
            <a:t> на </a:t>
          </a:r>
          <a:r>
            <a:rPr lang="ru-RU" b="1" dirty="0" smtClean="0">
              <a:effectLst/>
              <a:latin typeface="Times New Roman"/>
              <a:ea typeface="Times New Roman"/>
            </a:rPr>
            <a:t>коррекцию письма</a:t>
          </a:r>
          <a:endParaRPr lang="ru-RU" dirty="0"/>
        </a:p>
      </dgm:t>
    </dgm:pt>
    <dgm:pt modelId="{806AF4AB-7477-4570-912E-953B512AF41B}" type="parTrans" cxnId="{766D19ED-BB0A-4E7D-BA91-FA74BEDAC218}">
      <dgm:prSet/>
      <dgm:spPr/>
      <dgm:t>
        <a:bodyPr/>
        <a:lstStyle/>
        <a:p>
          <a:endParaRPr lang="ru-RU"/>
        </a:p>
      </dgm:t>
    </dgm:pt>
    <dgm:pt modelId="{86654DFF-60F9-4134-BD30-60A4AFB62634}" type="sibTrans" cxnId="{766D19ED-BB0A-4E7D-BA91-FA74BEDAC218}">
      <dgm:prSet/>
      <dgm:spPr/>
      <dgm:t>
        <a:bodyPr/>
        <a:lstStyle/>
        <a:p>
          <a:endParaRPr lang="ru-RU"/>
        </a:p>
      </dgm:t>
    </dgm:pt>
    <dgm:pt modelId="{394A4907-3E82-4915-AEC6-4434C7DF8D84}">
      <dgm:prSet phldrT="[Текст]"/>
      <dgm:spPr/>
      <dgm:t>
        <a:bodyPr/>
        <a:lstStyle/>
        <a:p>
          <a:r>
            <a:rPr lang="ru-RU" smtClean="0">
              <a:solidFill>
                <a:srgbClr val="7030A0"/>
              </a:solidFill>
              <a:effectLst/>
              <a:latin typeface="Times New Roman"/>
              <a:ea typeface="Times New Roman"/>
            </a:rPr>
            <a:t>Назови все звуки</a:t>
          </a:r>
          <a:endParaRPr lang="ru-RU" dirty="0">
            <a:solidFill>
              <a:srgbClr val="7030A0"/>
            </a:solidFill>
          </a:endParaRPr>
        </a:p>
      </dgm:t>
    </dgm:pt>
    <dgm:pt modelId="{F92AD9D4-67BD-4467-BCB7-ACDAC3F073FB}" type="parTrans" cxnId="{4A8CF9DB-81E2-4AA6-AAB4-998AFE9D05E1}">
      <dgm:prSet/>
      <dgm:spPr/>
      <dgm:t>
        <a:bodyPr/>
        <a:lstStyle/>
        <a:p>
          <a:endParaRPr lang="ru-RU"/>
        </a:p>
      </dgm:t>
    </dgm:pt>
    <dgm:pt modelId="{511A34C7-96BF-457A-954B-5A824ED592ED}" type="sibTrans" cxnId="{4A8CF9DB-81E2-4AA6-AAB4-998AFE9D05E1}">
      <dgm:prSet/>
      <dgm:spPr/>
      <dgm:t>
        <a:bodyPr/>
        <a:lstStyle/>
        <a:p>
          <a:endParaRPr lang="ru-RU"/>
        </a:p>
      </dgm:t>
    </dgm:pt>
    <dgm:pt modelId="{84554E7C-2253-43E2-B61B-54889692D3B9}">
      <dgm:prSet phldrT="[Текст]" phldr="1"/>
      <dgm:spPr/>
      <dgm:t>
        <a:bodyPr/>
        <a:lstStyle/>
        <a:p>
          <a:endParaRPr lang="ru-RU">
            <a:solidFill>
              <a:srgbClr val="7030A0"/>
            </a:solidFill>
          </a:endParaRPr>
        </a:p>
      </dgm:t>
    </dgm:pt>
    <dgm:pt modelId="{0ECD57A5-BE53-4E9F-AECF-6CD58EDC4B38}" type="parTrans" cxnId="{AA80F26D-7CE9-4FF1-8916-F413C3FCC8FF}">
      <dgm:prSet/>
      <dgm:spPr/>
      <dgm:t>
        <a:bodyPr/>
        <a:lstStyle/>
        <a:p>
          <a:endParaRPr lang="ru-RU"/>
        </a:p>
      </dgm:t>
    </dgm:pt>
    <dgm:pt modelId="{18EB3250-849A-4CF1-A1DE-4B7E4F630BC0}" type="sibTrans" cxnId="{AA80F26D-7CE9-4FF1-8916-F413C3FCC8FF}">
      <dgm:prSet/>
      <dgm:spPr/>
      <dgm:t>
        <a:bodyPr/>
        <a:lstStyle/>
        <a:p>
          <a:endParaRPr lang="ru-RU"/>
        </a:p>
      </dgm:t>
    </dgm:pt>
    <dgm:pt modelId="{727A1A5A-EB56-4C55-B035-69191C879897}">
      <dgm:prSet/>
      <dgm:spPr/>
      <dgm:t>
        <a:bodyPr/>
        <a:lstStyle/>
        <a:p>
          <a:r>
            <a:rPr lang="ru-RU" dirty="0" smtClean="0">
              <a:solidFill>
                <a:srgbClr val="7030A0"/>
              </a:solidFill>
              <a:effectLst/>
              <a:latin typeface="Times New Roman"/>
              <a:ea typeface="Times New Roman"/>
            </a:rPr>
            <a:t>Обобщающее слово</a:t>
          </a:r>
          <a:endParaRPr lang="ru-RU" dirty="0">
            <a:solidFill>
              <a:srgbClr val="7030A0"/>
            </a:solidFill>
            <a:effectLst/>
            <a:latin typeface="Times New Roman"/>
            <a:ea typeface="Times New Roman"/>
          </a:endParaRPr>
        </a:p>
      </dgm:t>
    </dgm:pt>
    <dgm:pt modelId="{B1BBB560-29AC-4717-8D2F-659AA79C4075}" type="parTrans" cxnId="{464C2CEC-67B4-4C4F-8437-B710DFD25842}">
      <dgm:prSet/>
      <dgm:spPr/>
      <dgm:t>
        <a:bodyPr/>
        <a:lstStyle/>
        <a:p>
          <a:endParaRPr lang="ru-RU"/>
        </a:p>
      </dgm:t>
    </dgm:pt>
    <dgm:pt modelId="{0D0DBBE7-D718-44F0-B375-C87F1DB3211A}" type="sibTrans" cxnId="{464C2CEC-67B4-4C4F-8437-B710DFD25842}">
      <dgm:prSet/>
      <dgm:spPr/>
      <dgm:t>
        <a:bodyPr/>
        <a:lstStyle/>
        <a:p>
          <a:endParaRPr lang="ru-RU"/>
        </a:p>
      </dgm:t>
    </dgm:pt>
    <dgm:pt modelId="{FB151E31-33F3-4B30-9A21-0CD56916783C}">
      <dgm:prSet/>
      <dgm:spPr/>
      <dgm:t>
        <a:bodyPr/>
        <a:lstStyle/>
        <a:p>
          <a:r>
            <a:rPr lang="ru-RU" dirty="0" smtClean="0">
              <a:solidFill>
                <a:srgbClr val="7030A0"/>
              </a:solidFill>
              <a:effectLst/>
              <a:latin typeface="Times New Roman"/>
              <a:ea typeface="Times New Roman"/>
            </a:rPr>
            <a:t>Назови части предмета</a:t>
          </a:r>
          <a:endParaRPr lang="ru-RU" dirty="0">
            <a:solidFill>
              <a:srgbClr val="7030A0"/>
            </a:solidFill>
            <a:effectLst/>
            <a:latin typeface="Times New Roman"/>
            <a:ea typeface="Times New Roman"/>
          </a:endParaRPr>
        </a:p>
      </dgm:t>
    </dgm:pt>
    <dgm:pt modelId="{F32F1854-9715-4D73-ACD1-CA490B885D02}" type="parTrans" cxnId="{9F2E4B37-C34F-4383-BF7C-3B410930A96A}">
      <dgm:prSet/>
      <dgm:spPr/>
      <dgm:t>
        <a:bodyPr/>
        <a:lstStyle/>
        <a:p>
          <a:endParaRPr lang="ru-RU"/>
        </a:p>
      </dgm:t>
    </dgm:pt>
    <dgm:pt modelId="{72D962F4-FA49-401A-BEF7-FAB2C4821BCE}" type="sibTrans" cxnId="{9F2E4B37-C34F-4383-BF7C-3B410930A96A}">
      <dgm:prSet/>
      <dgm:spPr/>
      <dgm:t>
        <a:bodyPr/>
        <a:lstStyle/>
        <a:p>
          <a:endParaRPr lang="ru-RU"/>
        </a:p>
      </dgm:t>
    </dgm:pt>
    <dgm:pt modelId="{9E31C38F-3482-4567-9404-86F387328EB3}">
      <dgm:prSet/>
      <dgm:spPr/>
      <dgm:t>
        <a:bodyPr/>
        <a:lstStyle/>
        <a:p>
          <a:r>
            <a:rPr lang="ru-RU" b="1" dirty="0" smtClean="0">
              <a:effectLst/>
              <a:latin typeface="Times New Roman"/>
              <a:ea typeface="Times New Roman"/>
            </a:rPr>
            <a:t>Задания на развитие </a:t>
          </a:r>
          <a:r>
            <a:rPr lang="ru-RU" b="1" smtClean="0">
              <a:effectLst/>
              <a:latin typeface="Times New Roman"/>
              <a:ea typeface="Times New Roman"/>
            </a:rPr>
            <a:t>лексико-грамматических категорий</a:t>
          </a:r>
          <a:endParaRPr lang="ru-RU" dirty="0">
            <a:effectLst/>
            <a:latin typeface="Times New Roman"/>
            <a:ea typeface="Times New Roman"/>
          </a:endParaRPr>
        </a:p>
      </dgm:t>
    </dgm:pt>
    <dgm:pt modelId="{2D0F802A-F817-414B-A0D7-EF4A1092B291}" type="parTrans" cxnId="{B2CC644A-D874-462C-A19D-47D1D6FE2FCC}">
      <dgm:prSet/>
      <dgm:spPr/>
      <dgm:t>
        <a:bodyPr/>
        <a:lstStyle/>
        <a:p>
          <a:endParaRPr lang="ru-RU"/>
        </a:p>
      </dgm:t>
    </dgm:pt>
    <dgm:pt modelId="{FB69BE98-699C-4363-A9AB-DB1F6A42A7B2}" type="sibTrans" cxnId="{B2CC644A-D874-462C-A19D-47D1D6FE2FCC}">
      <dgm:prSet/>
      <dgm:spPr/>
      <dgm:t>
        <a:bodyPr/>
        <a:lstStyle/>
        <a:p>
          <a:endParaRPr lang="ru-RU"/>
        </a:p>
      </dgm:t>
    </dgm:pt>
    <dgm:pt modelId="{D7F5DF8C-645B-408B-BB9D-A22C04A7F486}">
      <dgm:prSet/>
      <dgm:spPr/>
      <dgm:t>
        <a:bodyPr/>
        <a:lstStyle/>
        <a:p>
          <a:r>
            <a:rPr lang="ru-RU" smtClean="0">
              <a:solidFill>
                <a:srgbClr val="7030A0"/>
              </a:solidFill>
              <a:effectLst/>
              <a:latin typeface="Times New Roman"/>
              <a:ea typeface="Times New Roman"/>
            </a:rPr>
            <a:t>Назови ласково</a:t>
          </a:r>
          <a:endParaRPr lang="ru-RU" dirty="0">
            <a:solidFill>
              <a:srgbClr val="7030A0"/>
            </a:solidFill>
            <a:effectLst/>
            <a:latin typeface="Times New Roman"/>
            <a:ea typeface="Times New Roman"/>
          </a:endParaRPr>
        </a:p>
      </dgm:t>
    </dgm:pt>
    <dgm:pt modelId="{7F4C27B2-5E4D-4A59-9A63-DDC5DEAE1BBB}" type="parTrans" cxnId="{06D60A23-69C8-4690-94FE-814CD93E7580}">
      <dgm:prSet/>
      <dgm:spPr/>
      <dgm:t>
        <a:bodyPr/>
        <a:lstStyle/>
        <a:p>
          <a:endParaRPr lang="ru-RU"/>
        </a:p>
      </dgm:t>
    </dgm:pt>
    <dgm:pt modelId="{9419AD5D-0357-4BE7-B1A5-6A98BD7BEE67}" type="sibTrans" cxnId="{06D60A23-69C8-4690-94FE-814CD93E7580}">
      <dgm:prSet/>
      <dgm:spPr/>
      <dgm:t>
        <a:bodyPr/>
        <a:lstStyle/>
        <a:p>
          <a:endParaRPr lang="ru-RU"/>
        </a:p>
      </dgm:t>
    </dgm:pt>
    <dgm:pt modelId="{13DF0F77-D969-453C-A7AC-81C73830A6C5}">
      <dgm:prSet/>
      <dgm:spPr/>
      <dgm:t>
        <a:bodyPr/>
        <a:lstStyle/>
        <a:p>
          <a:r>
            <a:rPr lang="ru-RU" dirty="0" smtClean="0">
              <a:solidFill>
                <a:srgbClr val="7030A0"/>
              </a:solidFill>
              <a:effectLst/>
              <a:latin typeface="Times New Roman"/>
              <a:ea typeface="Times New Roman"/>
            </a:rPr>
            <a:t>Скажи по-другому</a:t>
          </a:r>
          <a:endParaRPr lang="ru-RU" dirty="0">
            <a:solidFill>
              <a:srgbClr val="7030A0"/>
            </a:solidFill>
            <a:effectLst/>
            <a:latin typeface="Times New Roman"/>
            <a:ea typeface="Times New Roman"/>
          </a:endParaRPr>
        </a:p>
      </dgm:t>
    </dgm:pt>
    <dgm:pt modelId="{48D7AA14-8500-47DE-9CE5-E771A40D3211}" type="parTrans" cxnId="{518142A6-46EF-48E1-AF38-B1C9B938FB9C}">
      <dgm:prSet/>
      <dgm:spPr/>
      <dgm:t>
        <a:bodyPr/>
        <a:lstStyle/>
        <a:p>
          <a:endParaRPr lang="ru-RU"/>
        </a:p>
      </dgm:t>
    </dgm:pt>
    <dgm:pt modelId="{F88A197E-8E1A-42BF-B7DC-E10CB20EC62E}" type="sibTrans" cxnId="{518142A6-46EF-48E1-AF38-B1C9B938FB9C}">
      <dgm:prSet/>
      <dgm:spPr/>
      <dgm:t>
        <a:bodyPr/>
        <a:lstStyle/>
        <a:p>
          <a:endParaRPr lang="ru-RU"/>
        </a:p>
      </dgm:t>
    </dgm:pt>
    <dgm:pt modelId="{52EBDAF9-93D5-42BD-8CA4-6D75449D7423}">
      <dgm:prSet/>
      <dgm:spPr/>
      <dgm:t>
        <a:bodyPr/>
        <a:lstStyle/>
        <a:p>
          <a:r>
            <a:rPr lang="ru-RU" smtClean="0">
              <a:solidFill>
                <a:srgbClr val="7030A0"/>
              </a:solidFill>
              <a:effectLst/>
              <a:latin typeface="Times New Roman"/>
              <a:ea typeface="Times New Roman"/>
            </a:rPr>
            <a:t> Скажи </a:t>
          </a:r>
          <a:r>
            <a:rPr lang="ru-RU" dirty="0" smtClean="0">
              <a:solidFill>
                <a:srgbClr val="7030A0"/>
              </a:solidFill>
              <a:effectLst/>
              <a:latin typeface="Times New Roman"/>
              <a:ea typeface="Times New Roman"/>
            </a:rPr>
            <a:t>наоборот</a:t>
          </a:r>
          <a:endParaRPr lang="ru-RU" dirty="0">
            <a:solidFill>
              <a:srgbClr val="7030A0"/>
            </a:solidFill>
            <a:effectLst/>
            <a:latin typeface="Times New Roman"/>
            <a:ea typeface="Times New Roman"/>
          </a:endParaRPr>
        </a:p>
      </dgm:t>
    </dgm:pt>
    <dgm:pt modelId="{21AB983E-5354-4A11-880D-7E63E569B81C}" type="parTrans" cxnId="{5A30A5D2-5913-40A9-B6C8-BCD5EB235ABB}">
      <dgm:prSet/>
      <dgm:spPr/>
      <dgm:t>
        <a:bodyPr/>
        <a:lstStyle/>
        <a:p>
          <a:endParaRPr lang="ru-RU"/>
        </a:p>
      </dgm:t>
    </dgm:pt>
    <dgm:pt modelId="{8168506E-0ED2-4D8C-A965-4197B25A961F}" type="sibTrans" cxnId="{5A30A5D2-5913-40A9-B6C8-BCD5EB235ABB}">
      <dgm:prSet/>
      <dgm:spPr/>
      <dgm:t>
        <a:bodyPr/>
        <a:lstStyle/>
        <a:p>
          <a:endParaRPr lang="ru-RU"/>
        </a:p>
      </dgm:t>
    </dgm:pt>
    <dgm:pt modelId="{3912C4F2-6605-442C-9C0D-558B07ED1245}">
      <dgm:prSet/>
      <dgm:spPr/>
      <dgm:t>
        <a:bodyPr/>
        <a:lstStyle/>
        <a:p>
          <a:r>
            <a:rPr lang="ru-RU" dirty="0" smtClean="0">
              <a:solidFill>
                <a:srgbClr val="7030A0"/>
              </a:solidFill>
              <a:effectLst/>
              <a:latin typeface="Times New Roman"/>
              <a:ea typeface="Times New Roman"/>
            </a:rPr>
            <a:t>Как передвигается</a:t>
          </a:r>
          <a:endParaRPr lang="ru-RU" dirty="0">
            <a:solidFill>
              <a:srgbClr val="7030A0"/>
            </a:solidFill>
            <a:effectLst/>
            <a:latin typeface="Times New Roman"/>
            <a:ea typeface="Times New Roman"/>
          </a:endParaRPr>
        </a:p>
      </dgm:t>
    </dgm:pt>
    <dgm:pt modelId="{734DC4F3-4D99-430B-953A-C1347A9DF2F1}" type="parTrans" cxnId="{A71012AD-5744-454B-8FCC-9955B6A11BF5}">
      <dgm:prSet/>
      <dgm:spPr/>
      <dgm:t>
        <a:bodyPr/>
        <a:lstStyle/>
        <a:p>
          <a:endParaRPr lang="ru-RU"/>
        </a:p>
      </dgm:t>
    </dgm:pt>
    <dgm:pt modelId="{F445927C-3622-40AC-B785-05599C6DC84A}" type="sibTrans" cxnId="{A71012AD-5744-454B-8FCC-9955B6A11BF5}">
      <dgm:prSet/>
      <dgm:spPr/>
      <dgm:t>
        <a:bodyPr/>
        <a:lstStyle/>
        <a:p>
          <a:endParaRPr lang="ru-RU"/>
        </a:p>
      </dgm:t>
    </dgm:pt>
    <dgm:pt modelId="{0561325A-4314-4DFD-B6A1-433DEA261C74}">
      <dgm:prSet/>
      <dgm:spPr/>
      <dgm:t>
        <a:bodyPr/>
        <a:lstStyle/>
        <a:p>
          <a:r>
            <a:rPr lang="ru-RU" dirty="0" smtClean="0">
              <a:solidFill>
                <a:srgbClr val="7030A0"/>
              </a:solidFill>
              <a:effectLst/>
              <a:latin typeface="Times New Roman"/>
              <a:ea typeface="Times New Roman"/>
            </a:rPr>
            <a:t>Как подает голос</a:t>
          </a:r>
          <a:endParaRPr lang="ru-RU" dirty="0">
            <a:solidFill>
              <a:srgbClr val="7030A0"/>
            </a:solidFill>
            <a:effectLst/>
            <a:latin typeface="Times New Roman"/>
            <a:ea typeface="Times New Roman"/>
          </a:endParaRPr>
        </a:p>
      </dgm:t>
    </dgm:pt>
    <dgm:pt modelId="{E436A5E3-0B01-4C7C-BB7D-8A59BAEFCBB0}" type="parTrans" cxnId="{A047993A-90D6-49C5-B779-56E40298ADC7}">
      <dgm:prSet/>
      <dgm:spPr/>
      <dgm:t>
        <a:bodyPr/>
        <a:lstStyle/>
        <a:p>
          <a:endParaRPr lang="ru-RU"/>
        </a:p>
      </dgm:t>
    </dgm:pt>
    <dgm:pt modelId="{C7A829C1-EBB9-4E9A-A456-0F449E935907}" type="sibTrans" cxnId="{A047993A-90D6-49C5-B779-56E40298ADC7}">
      <dgm:prSet/>
      <dgm:spPr/>
      <dgm:t>
        <a:bodyPr/>
        <a:lstStyle/>
        <a:p>
          <a:endParaRPr lang="ru-RU"/>
        </a:p>
      </dgm:t>
    </dgm:pt>
    <dgm:pt modelId="{75849236-F8B0-40BF-A185-3D04E8E8B993}">
      <dgm:prSet/>
      <dgm:spPr/>
      <dgm:t>
        <a:bodyPr/>
        <a:lstStyle/>
        <a:p>
          <a:r>
            <a:rPr lang="ru-RU" dirty="0" smtClean="0">
              <a:solidFill>
                <a:srgbClr val="7030A0"/>
              </a:solidFill>
              <a:effectLst/>
              <a:latin typeface="Times New Roman"/>
              <a:ea typeface="Times New Roman"/>
            </a:rPr>
            <a:t>Чем питается</a:t>
          </a:r>
          <a:endParaRPr lang="ru-RU" dirty="0">
            <a:solidFill>
              <a:srgbClr val="7030A0"/>
            </a:solidFill>
            <a:effectLst/>
            <a:latin typeface="Times New Roman"/>
            <a:ea typeface="Times New Roman"/>
          </a:endParaRPr>
        </a:p>
      </dgm:t>
    </dgm:pt>
    <dgm:pt modelId="{9D33A730-C82E-44F6-AC88-7A1C40C76486}" type="parTrans" cxnId="{F7E14EF2-1BD4-4075-92E9-FC80741C1AD6}">
      <dgm:prSet/>
      <dgm:spPr/>
      <dgm:t>
        <a:bodyPr/>
        <a:lstStyle/>
        <a:p>
          <a:endParaRPr lang="ru-RU"/>
        </a:p>
      </dgm:t>
    </dgm:pt>
    <dgm:pt modelId="{23EBCC5F-BCE4-403A-9D12-E97ADE5AA006}" type="sibTrans" cxnId="{F7E14EF2-1BD4-4075-92E9-FC80741C1AD6}">
      <dgm:prSet/>
      <dgm:spPr/>
      <dgm:t>
        <a:bodyPr/>
        <a:lstStyle/>
        <a:p>
          <a:endParaRPr lang="ru-RU"/>
        </a:p>
      </dgm:t>
    </dgm:pt>
    <dgm:pt modelId="{6730F977-20C2-41D1-BF62-AE23CF3DFF71}">
      <dgm:prSet custScaleX="71898"/>
      <dgm:spPr/>
      <dgm:t>
        <a:bodyPr/>
        <a:lstStyle/>
        <a:p>
          <a:r>
            <a:rPr lang="ru-RU" dirty="0" smtClean="0">
              <a:solidFill>
                <a:srgbClr val="7030A0"/>
              </a:solidFill>
              <a:effectLst/>
              <a:latin typeface="Times New Roman"/>
              <a:ea typeface="Times New Roman"/>
            </a:rPr>
            <a:t>Где живет?</a:t>
          </a:r>
          <a:endParaRPr lang="ru-RU" dirty="0">
            <a:solidFill>
              <a:srgbClr val="7030A0"/>
            </a:solidFill>
            <a:effectLst/>
            <a:latin typeface="Times New Roman"/>
            <a:ea typeface="Times New Roman"/>
          </a:endParaRPr>
        </a:p>
      </dgm:t>
    </dgm:pt>
    <dgm:pt modelId="{4E53F836-826D-4C8F-8112-795E034583E0}" type="parTrans" cxnId="{7C1CF009-C88D-4BFB-8456-62166771A273}">
      <dgm:prSet/>
      <dgm:spPr/>
      <dgm:t>
        <a:bodyPr/>
        <a:lstStyle/>
        <a:p>
          <a:endParaRPr lang="ru-RU"/>
        </a:p>
      </dgm:t>
    </dgm:pt>
    <dgm:pt modelId="{ACC581FE-B9C2-43A2-B45B-FA65581AE0FB}" type="sibTrans" cxnId="{7C1CF009-C88D-4BFB-8456-62166771A273}">
      <dgm:prSet/>
      <dgm:spPr/>
      <dgm:t>
        <a:bodyPr/>
        <a:lstStyle/>
        <a:p>
          <a:endParaRPr lang="ru-RU"/>
        </a:p>
      </dgm:t>
    </dgm:pt>
    <dgm:pt modelId="{960129F5-4B61-43F2-AEFA-50ABF9419327}">
      <dgm:prSet phldrT="[Текст]"/>
      <dgm:spPr/>
      <dgm:t>
        <a:bodyPr/>
        <a:lstStyle/>
        <a:p>
          <a:r>
            <a:rPr lang="ru-RU" dirty="0" smtClean="0">
              <a:solidFill>
                <a:srgbClr val="7030A0"/>
              </a:solidFill>
              <a:effectLst/>
              <a:latin typeface="Times New Roman"/>
              <a:ea typeface="Times New Roman"/>
            </a:rPr>
            <a:t>Назови цвет</a:t>
          </a:r>
          <a:endParaRPr lang="ru-RU" dirty="0">
            <a:solidFill>
              <a:srgbClr val="7030A0"/>
            </a:solidFill>
            <a:effectLst/>
            <a:latin typeface="Times New Roman"/>
            <a:ea typeface="Times New Roman"/>
          </a:endParaRPr>
        </a:p>
      </dgm:t>
    </dgm:pt>
    <dgm:pt modelId="{D2C36389-E9F6-4250-AFB9-89D8663A57C3}" type="parTrans" cxnId="{6D08309B-9B14-4363-921E-ECE3BC9C8202}">
      <dgm:prSet/>
      <dgm:spPr/>
      <dgm:t>
        <a:bodyPr/>
        <a:lstStyle/>
        <a:p>
          <a:endParaRPr lang="ru-RU"/>
        </a:p>
      </dgm:t>
    </dgm:pt>
    <dgm:pt modelId="{3C96C5B8-8B09-4D13-A9F2-5B37E319F720}" type="sibTrans" cxnId="{6D08309B-9B14-4363-921E-ECE3BC9C8202}">
      <dgm:prSet/>
      <dgm:spPr/>
      <dgm:t>
        <a:bodyPr/>
        <a:lstStyle/>
        <a:p>
          <a:endParaRPr lang="ru-RU"/>
        </a:p>
      </dgm:t>
    </dgm:pt>
    <dgm:pt modelId="{EA79B1A8-87E6-4366-980A-8B0DFD9785A1}">
      <dgm:prSet/>
      <dgm:spPr/>
      <dgm:t>
        <a:bodyPr/>
        <a:lstStyle/>
        <a:p>
          <a:r>
            <a:rPr lang="ru-RU" dirty="0" smtClean="0">
              <a:solidFill>
                <a:srgbClr val="7030A0"/>
              </a:solidFill>
              <a:effectLst/>
              <a:latin typeface="Times New Roman"/>
              <a:ea typeface="Times New Roman"/>
            </a:rPr>
            <a:t>Назови форму</a:t>
          </a:r>
          <a:endParaRPr lang="ru-RU" dirty="0">
            <a:solidFill>
              <a:srgbClr val="7030A0"/>
            </a:solidFill>
            <a:effectLst/>
            <a:latin typeface="Times New Roman"/>
            <a:ea typeface="Times New Roman"/>
          </a:endParaRPr>
        </a:p>
      </dgm:t>
    </dgm:pt>
    <dgm:pt modelId="{4ED9250D-F849-4727-9C99-8BB022C36109}" type="parTrans" cxnId="{6BDF7E45-2EAF-4E00-8383-21985E8F3B8F}">
      <dgm:prSet/>
      <dgm:spPr/>
      <dgm:t>
        <a:bodyPr/>
        <a:lstStyle/>
        <a:p>
          <a:endParaRPr lang="ru-RU"/>
        </a:p>
      </dgm:t>
    </dgm:pt>
    <dgm:pt modelId="{251D8721-9BE7-4171-8B78-CE3E503E37CC}" type="sibTrans" cxnId="{6BDF7E45-2EAF-4E00-8383-21985E8F3B8F}">
      <dgm:prSet/>
      <dgm:spPr/>
      <dgm:t>
        <a:bodyPr/>
        <a:lstStyle/>
        <a:p>
          <a:endParaRPr lang="ru-RU"/>
        </a:p>
      </dgm:t>
    </dgm:pt>
    <dgm:pt modelId="{9DE8183D-8F0D-4BF2-87CA-E0B72728F461}">
      <dgm:prSet/>
      <dgm:spPr/>
      <dgm:t>
        <a:bodyPr/>
        <a:lstStyle/>
        <a:p>
          <a:r>
            <a:rPr lang="ru-RU" dirty="0" smtClean="0">
              <a:solidFill>
                <a:srgbClr val="7030A0"/>
              </a:solidFill>
              <a:effectLst/>
              <a:latin typeface="Times New Roman"/>
              <a:ea typeface="Times New Roman"/>
            </a:rPr>
            <a:t>Один-много</a:t>
          </a:r>
          <a:endParaRPr lang="ru-RU" dirty="0">
            <a:solidFill>
              <a:srgbClr val="7030A0"/>
            </a:solidFill>
            <a:effectLst/>
            <a:latin typeface="Times New Roman"/>
            <a:ea typeface="Times New Roman"/>
          </a:endParaRPr>
        </a:p>
      </dgm:t>
    </dgm:pt>
    <dgm:pt modelId="{FC7935CB-0500-4FB8-B161-CB3E22758F6A}" type="parTrans" cxnId="{6C358224-11F7-4A6C-923E-C7D19C205AFF}">
      <dgm:prSet/>
      <dgm:spPr/>
      <dgm:t>
        <a:bodyPr/>
        <a:lstStyle/>
        <a:p>
          <a:endParaRPr lang="ru-RU"/>
        </a:p>
      </dgm:t>
    </dgm:pt>
    <dgm:pt modelId="{155D5B8E-B75F-4121-B549-2038DA259F07}" type="sibTrans" cxnId="{6C358224-11F7-4A6C-923E-C7D19C205AFF}">
      <dgm:prSet/>
      <dgm:spPr/>
      <dgm:t>
        <a:bodyPr/>
        <a:lstStyle/>
        <a:p>
          <a:endParaRPr lang="ru-RU"/>
        </a:p>
      </dgm:t>
    </dgm:pt>
    <dgm:pt modelId="{9BB4E0E5-92C9-471A-A2C4-3FCFA7B2A5B1}">
      <dgm:prSet/>
      <dgm:spPr/>
      <dgm:t>
        <a:bodyPr/>
        <a:lstStyle/>
        <a:p>
          <a:r>
            <a:rPr lang="ru-RU" smtClean="0">
              <a:solidFill>
                <a:srgbClr val="7030A0"/>
              </a:solidFill>
              <a:effectLst/>
              <a:latin typeface="Times New Roman"/>
              <a:ea typeface="Times New Roman"/>
            </a:rPr>
            <a:t>Назови что пропало</a:t>
          </a:r>
          <a:endParaRPr lang="ru-RU" dirty="0">
            <a:solidFill>
              <a:srgbClr val="7030A0"/>
            </a:solidFill>
            <a:effectLst/>
            <a:latin typeface="Times New Roman"/>
            <a:ea typeface="Times New Roman"/>
          </a:endParaRPr>
        </a:p>
      </dgm:t>
    </dgm:pt>
    <dgm:pt modelId="{E1B0D043-CA53-4A60-B61D-117C8F48D79C}" type="parTrans" cxnId="{0DD6D9DF-36F3-4D5B-9608-8F3740C61CBE}">
      <dgm:prSet/>
      <dgm:spPr/>
      <dgm:t>
        <a:bodyPr/>
        <a:lstStyle/>
        <a:p>
          <a:endParaRPr lang="ru-RU"/>
        </a:p>
      </dgm:t>
    </dgm:pt>
    <dgm:pt modelId="{DFACCAA0-5B89-45EB-A2A7-D5B41798241E}" type="sibTrans" cxnId="{0DD6D9DF-36F3-4D5B-9608-8F3740C61CBE}">
      <dgm:prSet/>
      <dgm:spPr/>
      <dgm:t>
        <a:bodyPr/>
        <a:lstStyle/>
        <a:p>
          <a:endParaRPr lang="ru-RU"/>
        </a:p>
      </dgm:t>
    </dgm:pt>
    <dgm:pt modelId="{36DA2765-56B8-4129-A776-86F9351DEAEE}">
      <dgm:prSet/>
      <dgm:spPr/>
      <dgm:t>
        <a:bodyPr/>
        <a:lstStyle/>
        <a:p>
          <a:r>
            <a:rPr lang="ru-RU" smtClean="0">
              <a:solidFill>
                <a:srgbClr val="7030A0"/>
              </a:solidFill>
              <a:effectLst/>
              <a:latin typeface="Times New Roman"/>
              <a:ea typeface="Times New Roman"/>
            </a:rPr>
            <a:t>Определи количество слогов</a:t>
          </a:r>
          <a:endParaRPr lang="ru-RU" dirty="0">
            <a:solidFill>
              <a:srgbClr val="7030A0"/>
            </a:solidFill>
            <a:effectLst/>
            <a:latin typeface="Times New Roman"/>
            <a:ea typeface="Times New Roman"/>
          </a:endParaRPr>
        </a:p>
      </dgm:t>
    </dgm:pt>
    <dgm:pt modelId="{3E7C6CC9-09E9-4848-9808-019CE44656BD}" type="parTrans" cxnId="{F0F3FD0D-BFAF-4FEA-92CD-F9834EE463E0}">
      <dgm:prSet/>
      <dgm:spPr/>
      <dgm:t>
        <a:bodyPr/>
        <a:lstStyle/>
        <a:p>
          <a:endParaRPr lang="ru-RU"/>
        </a:p>
      </dgm:t>
    </dgm:pt>
    <dgm:pt modelId="{42347B65-B9BC-4886-94D3-88213F60FA87}" type="sibTrans" cxnId="{F0F3FD0D-BFAF-4FEA-92CD-F9834EE463E0}">
      <dgm:prSet/>
      <dgm:spPr/>
      <dgm:t>
        <a:bodyPr/>
        <a:lstStyle/>
        <a:p>
          <a:endParaRPr lang="ru-RU"/>
        </a:p>
      </dgm:t>
    </dgm:pt>
    <dgm:pt modelId="{D68B789A-A4EB-4C67-8032-55F179C2930B}">
      <dgm:prSet/>
      <dgm:spPr/>
      <dgm:t>
        <a:bodyPr/>
        <a:lstStyle/>
        <a:p>
          <a:r>
            <a:rPr lang="ru-RU" smtClean="0">
              <a:solidFill>
                <a:srgbClr val="7030A0"/>
              </a:solidFill>
              <a:effectLst/>
              <a:latin typeface="Times New Roman"/>
              <a:ea typeface="Times New Roman"/>
            </a:rPr>
            <a:t>Составь предложение</a:t>
          </a:r>
          <a:endParaRPr lang="ru-RU" dirty="0">
            <a:solidFill>
              <a:srgbClr val="7030A0"/>
            </a:solidFill>
            <a:effectLst/>
            <a:latin typeface="Times New Roman"/>
            <a:ea typeface="Times New Roman"/>
          </a:endParaRPr>
        </a:p>
      </dgm:t>
    </dgm:pt>
    <dgm:pt modelId="{80F85255-380B-4082-9BB2-9C25A9A9A3FD}" type="parTrans" cxnId="{A9C493ED-94FF-48CF-8513-5D0B0282ADDA}">
      <dgm:prSet/>
      <dgm:spPr/>
      <dgm:t>
        <a:bodyPr/>
        <a:lstStyle/>
        <a:p>
          <a:endParaRPr lang="ru-RU"/>
        </a:p>
      </dgm:t>
    </dgm:pt>
    <dgm:pt modelId="{41E7861E-3295-46E8-BED8-EC9559C2B200}" type="sibTrans" cxnId="{A9C493ED-94FF-48CF-8513-5D0B0282ADDA}">
      <dgm:prSet/>
      <dgm:spPr/>
      <dgm:t>
        <a:bodyPr/>
        <a:lstStyle/>
        <a:p>
          <a:endParaRPr lang="ru-RU"/>
        </a:p>
      </dgm:t>
    </dgm:pt>
    <dgm:pt modelId="{166729F1-5463-4D85-BAC9-BE4DC71D19B3}">
      <dgm:prSet phldrT="[Текст]"/>
      <dgm:spPr/>
      <dgm:t>
        <a:bodyPr/>
        <a:lstStyle/>
        <a:p>
          <a:r>
            <a:rPr lang="ru-RU" smtClean="0">
              <a:solidFill>
                <a:srgbClr val="7030A0"/>
              </a:solidFill>
              <a:effectLst/>
              <a:latin typeface="Times New Roman"/>
              <a:ea typeface="Times New Roman"/>
            </a:rPr>
            <a:t>Составь </a:t>
          </a:r>
          <a:r>
            <a:rPr lang="ru-RU" dirty="0" smtClean="0">
              <a:solidFill>
                <a:srgbClr val="7030A0"/>
              </a:solidFill>
              <a:effectLst/>
              <a:latin typeface="Times New Roman"/>
              <a:ea typeface="Times New Roman"/>
            </a:rPr>
            <a:t>слово из букв</a:t>
          </a:r>
          <a:endParaRPr lang="ru-RU" dirty="0">
            <a:solidFill>
              <a:srgbClr val="7030A0"/>
            </a:solidFill>
          </a:endParaRPr>
        </a:p>
      </dgm:t>
    </dgm:pt>
    <dgm:pt modelId="{679A449A-03A7-4883-87BF-250B2F69702C}" type="parTrans" cxnId="{5BF29C70-502A-4A70-AFE1-98BDEFEB872D}">
      <dgm:prSet/>
      <dgm:spPr/>
      <dgm:t>
        <a:bodyPr/>
        <a:lstStyle/>
        <a:p>
          <a:endParaRPr lang="ru-RU"/>
        </a:p>
      </dgm:t>
    </dgm:pt>
    <dgm:pt modelId="{098676AD-C953-4D2F-9897-6AAA5C868BB6}" type="sibTrans" cxnId="{5BF29C70-502A-4A70-AFE1-98BDEFEB872D}">
      <dgm:prSet/>
      <dgm:spPr/>
      <dgm:t>
        <a:bodyPr/>
        <a:lstStyle/>
        <a:p>
          <a:endParaRPr lang="ru-RU"/>
        </a:p>
      </dgm:t>
    </dgm:pt>
    <dgm:pt modelId="{1640CC9D-D486-4126-802D-512A81E2162F}">
      <dgm:prSet/>
      <dgm:spPr/>
      <dgm:t>
        <a:bodyPr/>
        <a:lstStyle/>
        <a:p>
          <a:r>
            <a:rPr lang="ru-RU" dirty="0" smtClean="0">
              <a:solidFill>
                <a:srgbClr val="7030A0"/>
              </a:solidFill>
              <a:effectLst/>
              <a:latin typeface="Times New Roman"/>
              <a:ea typeface="Times New Roman"/>
            </a:rPr>
            <a:t>Сколько всего</a:t>
          </a:r>
          <a:endParaRPr lang="ru-RU" dirty="0">
            <a:solidFill>
              <a:srgbClr val="7030A0"/>
            </a:solidFill>
            <a:effectLst/>
            <a:latin typeface="Times New Roman"/>
            <a:ea typeface="Times New Roman"/>
          </a:endParaRPr>
        </a:p>
      </dgm:t>
    </dgm:pt>
    <dgm:pt modelId="{AC493C53-E216-4E1A-B5DD-748A0B059CDF}" type="sibTrans" cxnId="{2E523337-C3E7-48E8-B8F9-3B2FE99A6551}">
      <dgm:prSet/>
      <dgm:spPr/>
      <dgm:t>
        <a:bodyPr/>
        <a:lstStyle/>
        <a:p>
          <a:endParaRPr lang="ru-RU"/>
        </a:p>
      </dgm:t>
    </dgm:pt>
    <dgm:pt modelId="{8ADBC43C-E634-419C-B909-A936C47416A8}" type="parTrans" cxnId="{2E523337-C3E7-48E8-B8F9-3B2FE99A6551}">
      <dgm:prSet/>
      <dgm:spPr/>
      <dgm:t>
        <a:bodyPr/>
        <a:lstStyle/>
        <a:p>
          <a:endParaRPr lang="ru-RU"/>
        </a:p>
      </dgm:t>
    </dgm:pt>
    <dgm:pt modelId="{812FFDAF-FF49-4EBA-8BEF-D4879197252E}" type="pres">
      <dgm:prSet presAssocID="{31C357F1-307E-4C4A-8E69-4A2654F7ED90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F1913CF1-F2D9-4A9A-A567-0FD9520D7D6E}" type="pres">
      <dgm:prSet presAssocID="{B50664F4-2FCF-4F7D-A9F4-BAE36D3C8B80}" presName="linNode" presStyleCnt="0"/>
      <dgm:spPr/>
    </dgm:pt>
    <dgm:pt modelId="{11801E19-AF54-4E1C-8197-7CA5A50A281E}" type="pres">
      <dgm:prSet presAssocID="{B50664F4-2FCF-4F7D-A9F4-BAE36D3C8B80}" presName="parentShp" presStyleLbl="node1" presStyleIdx="0" presStyleCnt="3" custScaleX="16496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ABF74AB-BC75-4BB5-B225-A5B1D2F048D6}" type="pres">
      <dgm:prSet presAssocID="{B50664F4-2FCF-4F7D-A9F4-BAE36D3C8B80}" presName="childShp" presStyleLbl="bgAccFollowNode1" presStyleIdx="0" presStyleCnt="3" custScaleX="7189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DC3A711-F302-4B2B-877D-F2AA5881ACEC}" type="pres">
      <dgm:prSet presAssocID="{916B5BB9-7825-4C00-878D-98287A7F3270}" presName="spacing" presStyleCnt="0"/>
      <dgm:spPr/>
    </dgm:pt>
    <dgm:pt modelId="{7FB9B28C-CEB4-47F0-A82A-A27E9ECDFAB0}" type="pres">
      <dgm:prSet presAssocID="{9E31C38F-3482-4567-9404-86F387328EB3}" presName="linNode" presStyleCnt="0"/>
      <dgm:spPr/>
    </dgm:pt>
    <dgm:pt modelId="{6E77982E-F140-44F6-89B7-0CA5D7823A07}" type="pres">
      <dgm:prSet presAssocID="{9E31C38F-3482-4567-9404-86F387328EB3}" presName="parentShp" presStyleLbl="node1" presStyleIdx="1" presStyleCnt="3" custScaleX="19530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1061337-A3B0-44EE-8EC5-859503B52DEE}" type="pres">
      <dgm:prSet presAssocID="{9E31C38F-3482-4567-9404-86F387328EB3}" presName="childShp" presStyleLbl="b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530893B-A8CD-40D1-ABE3-CAE73B32197D}" type="pres">
      <dgm:prSet presAssocID="{FB69BE98-699C-4363-A9AB-DB1F6A42A7B2}" presName="spacing" presStyleCnt="0"/>
      <dgm:spPr/>
    </dgm:pt>
    <dgm:pt modelId="{54B1E529-C05E-4FE1-8694-52F3765DBFDF}" type="pres">
      <dgm:prSet presAssocID="{2F298683-8ACC-4A75-91BA-99BC3DF5F361}" presName="linNode" presStyleCnt="0"/>
      <dgm:spPr/>
    </dgm:pt>
    <dgm:pt modelId="{17F6B8E6-6AE1-4881-A2F4-41F1295DD74C}" type="pres">
      <dgm:prSet presAssocID="{2F298683-8ACC-4A75-91BA-99BC3DF5F361}" presName="parentShp" presStyleLbl="node1" presStyleIdx="2" presStyleCnt="3" custScaleX="18940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DF9EDED-3386-462F-A6B2-9243BFD803FC}" type="pres">
      <dgm:prSet presAssocID="{2F298683-8ACC-4A75-91BA-99BC3DF5F361}" presName="childShp" presStyleLbl="b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D08309B-9B14-4363-921E-ECE3BC9C8202}" srcId="{B50664F4-2FCF-4F7D-A9F4-BAE36D3C8B80}" destId="{960129F5-4B61-43F2-AEFA-50ABF9419327}" srcOrd="2" destOrd="0" parTransId="{D2C36389-E9F6-4250-AFB9-89D8663A57C3}" sibTransId="{3C96C5B8-8B09-4D13-A9F2-5B37E319F720}"/>
    <dgm:cxn modelId="{36609763-E0C2-4996-B6BF-5A22E57F89DF}" type="presOf" srcId="{36DA2765-56B8-4129-A776-86F9351DEAEE}" destId="{FDF9EDED-3386-462F-A6B2-9243BFD803FC}" srcOrd="0" destOrd="2" presId="urn:microsoft.com/office/officeart/2005/8/layout/vList6"/>
    <dgm:cxn modelId="{5A30A5D2-5913-40A9-B6C8-BCD5EB235ABB}" srcId="{9E31C38F-3482-4567-9404-86F387328EB3}" destId="{52EBDAF9-93D5-42BD-8CA4-6D75449D7423}" srcOrd="5" destOrd="0" parTransId="{21AB983E-5354-4A11-880D-7E63E569B81C}" sibTransId="{8168506E-0ED2-4D8C-A965-4197B25A961F}"/>
    <dgm:cxn modelId="{AA80F26D-7CE9-4FF1-8916-F413C3FCC8FF}" srcId="{2F298683-8ACC-4A75-91BA-99BC3DF5F361}" destId="{84554E7C-2253-43E2-B61B-54889692D3B9}" srcOrd="4" destOrd="0" parTransId="{0ECD57A5-BE53-4E9F-AECF-6CD58EDC4B38}" sibTransId="{18EB3250-849A-4CF1-A1DE-4B7E4F630BC0}"/>
    <dgm:cxn modelId="{A71012AD-5744-454B-8FCC-9955B6A11BF5}" srcId="{B50664F4-2FCF-4F7D-A9F4-BAE36D3C8B80}" destId="{3912C4F2-6605-442C-9C0D-558B07ED1245}" srcOrd="5" destOrd="0" parTransId="{734DC4F3-4D99-430B-953A-C1347A9DF2F1}" sibTransId="{F445927C-3622-40AC-B785-05599C6DC84A}"/>
    <dgm:cxn modelId="{3AAC78AB-0820-48CF-B96B-E143AD7B4E93}" type="presOf" srcId="{13DF0F77-D969-453C-A7AC-81C73830A6C5}" destId="{51061337-A3B0-44EE-8EC5-859503B52DEE}" srcOrd="0" destOrd="4" presId="urn:microsoft.com/office/officeart/2005/8/layout/vList6"/>
    <dgm:cxn modelId="{8A62BABD-3052-4009-A8FC-E941816AAB43}" type="presOf" srcId="{2F298683-8ACC-4A75-91BA-99BC3DF5F361}" destId="{17F6B8E6-6AE1-4881-A2F4-41F1295DD74C}" srcOrd="0" destOrd="0" presId="urn:microsoft.com/office/officeart/2005/8/layout/vList6"/>
    <dgm:cxn modelId="{77AC783B-7D8C-427A-8036-307282A4B0F2}" type="presOf" srcId="{0561325A-4314-4DFD-B6A1-433DEA261C74}" destId="{6ABF74AB-BC75-4BB5-B225-A5B1D2F048D6}" srcOrd="0" destOrd="6" presId="urn:microsoft.com/office/officeart/2005/8/layout/vList6"/>
    <dgm:cxn modelId="{464C2CEC-67B4-4C4F-8437-B710DFD25842}" srcId="{B50664F4-2FCF-4F7D-A9F4-BAE36D3C8B80}" destId="{727A1A5A-EB56-4C55-B035-69191C879897}" srcOrd="1" destOrd="0" parTransId="{B1BBB560-29AC-4717-8D2F-659AA79C4075}" sibTransId="{0D0DBBE7-D718-44F0-B375-C87F1DB3211A}"/>
    <dgm:cxn modelId="{FDFB072E-C022-4846-9ED2-6EDF4011864B}" type="presOf" srcId="{75849236-F8B0-40BF-A185-3D04E8E8B993}" destId="{6ABF74AB-BC75-4BB5-B225-A5B1D2F048D6}" srcOrd="0" destOrd="7" presId="urn:microsoft.com/office/officeart/2005/8/layout/vList6"/>
    <dgm:cxn modelId="{F0F3FD0D-BFAF-4FEA-92CD-F9834EE463E0}" srcId="{2F298683-8ACC-4A75-91BA-99BC3DF5F361}" destId="{36DA2765-56B8-4129-A776-86F9351DEAEE}" srcOrd="2" destOrd="0" parTransId="{3E7C6CC9-09E9-4848-9808-019CE44656BD}" sibTransId="{42347B65-B9BC-4886-94D3-88213F60FA87}"/>
    <dgm:cxn modelId="{4A8CF9DB-81E2-4AA6-AAB4-998AFE9D05E1}" srcId="{2F298683-8ACC-4A75-91BA-99BC3DF5F361}" destId="{394A4907-3E82-4915-AEC6-4434C7DF8D84}" srcOrd="0" destOrd="0" parTransId="{F92AD9D4-67BD-4467-BCB7-ACDAC3F073FB}" sibTransId="{511A34C7-96BF-457A-954B-5A824ED592ED}"/>
    <dgm:cxn modelId="{16A07036-76AF-4937-8FF0-D1969742F30A}" type="presOf" srcId="{EA79B1A8-87E6-4366-980A-8B0DFD9785A1}" destId="{6ABF74AB-BC75-4BB5-B225-A5B1D2F048D6}" srcOrd="0" destOrd="3" presId="urn:microsoft.com/office/officeart/2005/8/layout/vList6"/>
    <dgm:cxn modelId="{008A0017-E37A-412A-9175-2B88FE7386CF}" type="presOf" srcId="{84554E7C-2253-43E2-B61B-54889692D3B9}" destId="{FDF9EDED-3386-462F-A6B2-9243BFD803FC}" srcOrd="0" destOrd="4" presId="urn:microsoft.com/office/officeart/2005/8/layout/vList6"/>
    <dgm:cxn modelId="{B2CC644A-D874-462C-A19D-47D1D6FE2FCC}" srcId="{31C357F1-307E-4C4A-8E69-4A2654F7ED90}" destId="{9E31C38F-3482-4567-9404-86F387328EB3}" srcOrd="1" destOrd="0" parTransId="{2D0F802A-F817-414B-A0D7-EF4A1092B291}" sibTransId="{FB69BE98-699C-4363-A9AB-DB1F6A42A7B2}"/>
    <dgm:cxn modelId="{2E523337-C3E7-48E8-B8F9-3B2FE99A6551}" srcId="{9E31C38F-3482-4567-9404-86F387328EB3}" destId="{1640CC9D-D486-4126-802D-512A81E2162F}" srcOrd="3" destOrd="0" parTransId="{8ADBC43C-E634-419C-B909-A936C47416A8}" sibTransId="{AC493C53-E216-4E1A-B5DD-748A0B059CDF}"/>
    <dgm:cxn modelId="{5BF29C70-502A-4A70-AFE1-98BDEFEB872D}" srcId="{2F298683-8ACC-4A75-91BA-99BC3DF5F361}" destId="{166729F1-5463-4D85-BAC9-BE4DC71D19B3}" srcOrd="1" destOrd="0" parTransId="{679A449A-03A7-4883-87BF-250B2F69702C}" sibTransId="{098676AD-C953-4D2F-9897-6AAA5C868BB6}"/>
    <dgm:cxn modelId="{2F614DB5-64F8-44FB-9217-837D7E398D9E}" srcId="{B50664F4-2FCF-4F7D-A9F4-BAE36D3C8B80}" destId="{E78636BE-52CB-4546-9161-FE188ED460F3}" srcOrd="0" destOrd="0" parTransId="{15C7093B-DB64-438F-A6B2-9C06342FA40B}" sibTransId="{BFD8E3DC-18CB-4786-8570-309A77629830}"/>
    <dgm:cxn modelId="{BCC5A3FD-D9E5-407C-8AD6-1366DADDE969}" type="presOf" srcId="{D68B789A-A4EB-4C67-8032-55F179C2930B}" destId="{FDF9EDED-3386-462F-A6B2-9243BFD803FC}" srcOrd="0" destOrd="3" presId="urn:microsoft.com/office/officeart/2005/8/layout/vList6"/>
    <dgm:cxn modelId="{2FE54046-9261-4FDB-81BE-EF42A6EAC478}" srcId="{31C357F1-307E-4C4A-8E69-4A2654F7ED90}" destId="{B50664F4-2FCF-4F7D-A9F4-BAE36D3C8B80}" srcOrd="0" destOrd="0" parTransId="{6C39FEA7-2D38-42F2-B2BB-973F37DC49CE}" sibTransId="{916B5BB9-7825-4C00-878D-98287A7F3270}"/>
    <dgm:cxn modelId="{4BE4F6EA-3135-4809-BD36-C00CA93FA31B}" type="presOf" srcId="{9DE8183D-8F0D-4BF2-87CA-E0B72728F461}" destId="{51061337-A3B0-44EE-8EC5-859503B52DEE}" srcOrd="0" destOrd="2" presId="urn:microsoft.com/office/officeart/2005/8/layout/vList6"/>
    <dgm:cxn modelId="{3B75AF43-7DA7-4C6A-83E7-87D31EF0EBD2}" type="presOf" srcId="{52EBDAF9-93D5-42BD-8CA4-6D75449D7423}" destId="{51061337-A3B0-44EE-8EC5-859503B52DEE}" srcOrd="0" destOrd="5" presId="urn:microsoft.com/office/officeart/2005/8/layout/vList6"/>
    <dgm:cxn modelId="{518142A6-46EF-48E1-AF38-B1C9B938FB9C}" srcId="{9E31C38F-3482-4567-9404-86F387328EB3}" destId="{13DF0F77-D969-453C-A7AC-81C73830A6C5}" srcOrd="4" destOrd="0" parTransId="{48D7AA14-8500-47DE-9CE5-E771A40D3211}" sibTransId="{F88A197E-8E1A-42BF-B7DC-E10CB20EC62E}"/>
    <dgm:cxn modelId="{6BDF7E45-2EAF-4E00-8383-21985E8F3B8F}" srcId="{B50664F4-2FCF-4F7D-A9F4-BAE36D3C8B80}" destId="{EA79B1A8-87E6-4366-980A-8B0DFD9785A1}" srcOrd="3" destOrd="0" parTransId="{4ED9250D-F849-4727-9C99-8BB022C36109}" sibTransId="{251D8721-9BE7-4171-8B78-CE3E503E37CC}"/>
    <dgm:cxn modelId="{766D19ED-BB0A-4E7D-BA91-FA74BEDAC218}" srcId="{31C357F1-307E-4C4A-8E69-4A2654F7ED90}" destId="{2F298683-8ACC-4A75-91BA-99BC3DF5F361}" srcOrd="2" destOrd="0" parTransId="{806AF4AB-7477-4570-912E-953B512AF41B}" sibTransId="{86654DFF-60F9-4134-BD30-60A4AFB62634}"/>
    <dgm:cxn modelId="{6C358224-11F7-4A6C-923E-C7D19C205AFF}" srcId="{9E31C38F-3482-4567-9404-86F387328EB3}" destId="{9DE8183D-8F0D-4BF2-87CA-E0B72728F461}" srcOrd="2" destOrd="0" parTransId="{FC7935CB-0500-4FB8-B161-CB3E22758F6A}" sibTransId="{155D5B8E-B75F-4121-B549-2038DA259F07}"/>
    <dgm:cxn modelId="{7F374ED6-C5D4-474E-BFB7-56241C289AB9}" type="presOf" srcId="{166729F1-5463-4D85-BAC9-BE4DC71D19B3}" destId="{FDF9EDED-3386-462F-A6B2-9243BFD803FC}" srcOrd="0" destOrd="1" presId="urn:microsoft.com/office/officeart/2005/8/layout/vList6"/>
    <dgm:cxn modelId="{34F41453-D5B3-4A86-BFE9-553DDC29AEFC}" type="presOf" srcId="{727A1A5A-EB56-4C55-B035-69191C879897}" destId="{6ABF74AB-BC75-4BB5-B225-A5B1D2F048D6}" srcOrd="0" destOrd="1" presId="urn:microsoft.com/office/officeart/2005/8/layout/vList6"/>
    <dgm:cxn modelId="{0DD6D9DF-36F3-4D5B-9608-8F3740C61CBE}" srcId="{9E31C38F-3482-4567-9404-86F387328EB3}" destId="{9BB4E0E5-92C9-471A-A2C4-3FCFA7B2A5B1}" srcOrd="0" destOrd="0" parTransId="{E1B0D043-CA53-4A60-B61D-117C8F48D79C}" sibTransId="{DFACCAA0-5B89-45EB-A2A7-D5B41798241E}"/>
    <dgm:cxn modelId="{A9C493ED-94FF-48CF-8513-5D0B0282ADDA}" srcId="{2F298683-8ACC-4A75-91BA-99BC3DF5F361}" destId="{D68B789A-A4EB-4C67-8032-55F179C2930B}" srcOrd="3" destOrd="0" parTransId="{80F85255-380B-4082-9BB2-9C25A9A9A3FD}" sibTransId="{41E7861E-3295-46E8-BED8-EC9559C2B200}"/>
    <dgm:cxn modelId="{D3C89301-B855-4FAF-8894-F4C884B477AE}" type="presOf" srcId="{1640CC9D-D486-4126-802D-512A81E2162F}" destId="{51061337-A3B0-44EE-8EC5-859503B52DEE}" srcOrd="0" destOrd="3" presId="urn:microsoft.com/office/officeart/2005/8/layout/vList6"/>
    <dgm:cxn modelId="{9F2E4B37-C34F-4383-BF7C-3B410930A96A}" srcId="{B50664F4-2FCF-4F7D-A9F4-BAE36D3C8B80}" destId="{FB151E31-33F3-4B30-9A21-0CD56916783C}" srcOrd="4" destOrd="0" parTransId="{F32F1854-9715-4D73-ACD1-CA490B885D02}" sibTransId="{72D962F4-FA49-401A-BEF7-FAB2C4821BCE}"/>
    <dgm:cxn modelId="{3F618887-10A9-49CB-86EA-ACF04E90A404}" type="presOf" srcId="{3912C4F2-6605-442C-9C0D-558B07ED1245}" destId="{6ABF74AB-BC75-4BB5-B225-A5B1D2F048D6}" srcOrd="0" destOrd="5" presId="urn:microsoft.com/office/officeart/2005/8/layout/vList6"/>
    <dgm:cxn modelId="{C9DDB112-5B3C-4BD6-9AE8-B0CC15225A59}" type="presOf" srcId="{E78636BE-52CB-4546-9161-FE188ED460F3}" destId="{6ABF74AB-BC75-4BB5-B225-A5B1D2F048D6}" srcOrd="0" destOrd="0" presId="urn:microsoft.com/office/officeart/2005/8/layout/vList6"/>
    <dgm:cxn modelId="{06D60A23-69C8-4690-94FE-814CD93E7580}" srcId="{9E31C38F-3482-4567-9404-86F387328EB3}" destId="{D7F5DF8C-645B-408B-BB9D-A22C04A7F486}" srcOrd="1" destOrd="0" parTransId="{7F4C27B2-5E4D-4A59-9A63-DDC5DEAE1BBB}" sibTransId="{9419AD5D-0357-4BE7-B1A5-6A98BD7BEE67}"/>
    <dgm:cxn modelId="{EF0E66AF-ABC1-4872-A5EA-B577EDC2A204}" type="presOf" srcId="{FB151E31-33F3-4B30-9A21-0CD56916783C}" destId="{6ABF74AB-BC75-4BB5-B225-A5B1D2F048D6}" srcOrd="0" destOrd="4" presId="urn:microsoft.com/office/officeart/2005/8/layout/vList6"/>
    <dgm:cxn modelId="{6B5D3C02-B985-4DFB-98E9-004D95F2BC7A}" type="presOf" srcId="{9E31C38F-3482-4567-9404-86F387328EB3}" destId="{6E77982E-F140-44F6-89B7-0CA5D7823A07}" srcOrd="0" destOrd="0" presId="urn:microsoft.com/office/officeart/2005/8/layout/vList6"/>
    <dgm:cxn modelId="{F0991609-22C7-4118-AF4D-35925EEDEA94}" type="presOf" srcId="{B50664F4-2FCF-4F7D-A9F4-BAE36D3C8B80}" destId="{11801E19-AF54-4E1C-8197-7CA5A50A281E}" srcOrd="0" destOrd="0" presId="urn:microsoft.com/office/officeart/2005/8/layout/vList6"/>
    <dgm:cxn modelId="{957E598E-4A50-4970-A899-B7E6198F9357}" type="presOf" srcId="{6730F977-20C2-41D1-BF62-AE23CF3DFF71}" destId="{6ABF74AB-BC75-4BB5-B225-A5B1D2F048D6}" srcOrd="0" destOrd="8" presId="urn:microsoft.com/office/officeart/2005/8/layout/vList6"/>
    <dgm:cxn modelId="{F7E14EF2-1BD4-4075-92E9-FC80741C1AD6}" srcId="{B50664F4-2FCF-4F7D-A9F4-BAE36D3C8B80}" destId="{75849236-F8B0-40BF-A185-3D04E8E8B993}" srcOrd="7" destOrd="0" parTransId="{9D33A730-C82E-44F6-AC88-7A1C40C76486}" sibTransId="{23EBCC5F-BCE4-403A-9D12-E97ADE5AA006}"/>
    <dgm:cxn modelId="{C329A929-20FF-4A77-8958-70A41CA7192D}" type="presOf" srcId="{9BB4E0E5-92C9-471A-A2C4-3FCFA7B2A5B1}" destId="{51061337-A3B0-44EE-8EC5-859503B52DEE}" srcOrd="0" destOrd="0" presId="urn:microsoft.com/office/officeart/2005/8/layout/vList6"/>
    <dgm:cxn modelId="{BBB3FB9A-FFEC-45F1-B5B0-00CDDA66AC25}" type="presOf" srcId="{31C357F1-307E-4C4A-8E69-4A2654F7ED90}" destId="{812FFDAF-FF49-4EBA-8BEF-D4879197252E}" srcOrd="0" destOrd="0" presId="urn:microsoft.com/office/officeart/2005/8/layout/vList6"/>
    <dgm:cxn modelId="{D38C9325-124C-4D79-B5CE-A6D8384F94A5}" type="presOf" srcId="{D7F5DF8C-645B-408B-BB9D-A22C04A7F486}" destId="{51061337-A3B0-44EE-8EC5-859503B52DEE}" srcOrd="0" destOrd="1" presId="urn:microsoft.com/office/officeart/2005/8/layout/vList6"/>
    <dgm:cxn modelId="{C66DCA13-56FD-4D01-A506-46C5961DDA85}" type="presOf" srcId="{960129F5-4B61-43F2-AEFA-50ABF9419327}" destId="{6ABF74AB-BC75-4BB5-B225-A5B1D2F048D6}" srcOrd="0" destOrd="2" presId="urn:microsoft.com/office/officeart/2005/8/layout/vList6"/>
    <dgm:cxn modelId="{7C1CF009-C88D-4BFB-8456-62166771A273}" srcId="{B50664F4-2FCF-4F7D-A9F4-BAE36D3C8B80}" destId="{6730F977-20C2-41D1-BF62-AE23CF3DFF71}" srcOrd="8" destOrd="0" parTransId="{4E53F836-826D-4C8F-8112-795E034583E0}" sibTransId="{ACC581FE-B9C2-43A2-B45B-FA65581AE0FB}"/>
    <dgm:cxn modelId="{A047993A-90D6-49C5-B779-56E40298ADC7}" srcId="{B50664F4-2FCF-4F7D-A9F4-BAE36D3C8B80}" destId="{0561325A-4314-4DFD-B6A1-433DEA261C74}" srcOrd="6" destOrd="0" parTransId="{E436A5E3-0B01-4C7C-BB7D-8A59BAEFCBB0}" sibTransId="{C7A829C1-EBB9-4E9A-A456-0F449E935907}"/>
    <dgm:cxn modelId="{006BA805-1790-43B8-8ECC-BFD39900489C}" type="presOf" srcId="{394A4907-3E82-4915-AEC6-4434C7DF8D84}" destId="{FDF9EDED-3386-462F-A6B2-9243BFD803FC}" srcOrd="0" destOrd="0" presId="urn:microsoft.com/office/officeart/2005/8/layout/vList6"/>
    <dgm:cxn modelId="{D0BAA3E9-31C7-42B2-8793-CD3D82B9BAA2}" type="presParOf" srcId="{812FFDAF-FF49-4EBA-8BEF-D4879197252E}" destId="{F1913CF1-F2D9-4A9A-A567-0FD9520D7D6E}" srcOrd="0" destOrd="0" presId="urn:microsoft.com/office/officeart/2005/8/layout/vList6"/>
    <dgm:cxn modelId="{8542C0EE-7BDE-424A-BD49-8AB20EFC46F8}" type="presParOf" srcId="{F1913CF1-F2D9-4A9A-A567-0FD9520D7D6E}" destId="{11801E19-AF54-4E1C-8197-7CA5A50A281E}" srcOrd="0" destOrd="0" presId="urn:microsoft.com/office/officeart/2005/8/layout/vList6"/>
    <dgm:cxn modelId="{FBD49F3A-83E1-4919-B6B7-19F6E0DB38A1}" type="presParOf" srcId="{F1913CF1-F2D9-4A9A-A567-0FD9520D7D6E}" destId="{6ABF74AB-BC75-4BB5-B225-A5B1D2F048D6}" srcOrd="1" destOrd="0" presId="urn:microsoft.com/office/officeart/2005/8/layout/vList6"/>
    <dgm:cxn modelId="{7323576C-BA4E-48FC-9663-3976361642C8}" type="presParOf" srcId="{812FFDAF-FF49-4EBA-8BEF-D4879197252E}" destId="{4DC3A711-F302-4B2B-877D-F2AA5881ACEC}" srcOrd="1" destOrd="0" presId="urn:microsoft.com/office/officeart/2005/8/layout/vList6"/>
    <dgm:cxn modelId="{0AA08377-0EAA-49EC-AFDC-FAB0BC911D15}" type="presParOf" srcId="{812FFDAF-FF49-4EBA-8BEF-D4879197252E}" destId="{7FB9B28C-CEB4-47F0-A82A-A27E9ECDFAB0}" srcOrd="2" destOrd="0" presId="urn:microsoft.com/office/officeart/2005/8/layout/vList6"/>
    <dgm:cxn modelId="{C9D9054B-123D-499B-855F-3BB7795B5930}" type="presParOf" srcId="{7FB9B28C-CEB4-47F0-A82A-A27E9ECDFAB0}" destId="{6E77982E-F140-44F6-89B7-0CA5D7823A07}" srcOrd="0" destOrd="0" presId="urn:microsoft.com/office/officeart/2005/8/layout/vList6"/>
    <dgm:cxn modelId="{AF4729E8-5122-4DDA-AC4B-06EF08CB0BF1}" type="presParOf" srcId="{7FB9B28C-CEB4-47F0-A82A-A27E9ECDFAB0}" destId="{51061337-A3B0-44EE-8EC5-859503B52DEE}" srcOrd="1" destOrd="0" presId="urn:microsoft.com/office/officeart/2005/8/layout/vList6"/>
    <dgm:cxn modelId="{92F8B0EF-248D-48CC-8844-F5DDCF9AF44F}" type="presParOf" srcId="{812FFDAF-FF49-4EBA-8BEF-D4879197252E}" destId="{B530893B-A8CD-40D1-ABE3-CAE73B32197D}" srcOrd="3" destOrd="0" presId="urn:microsoft.com/office/officeart/2005/8/layout/vList6"/>
    <dgm:cxn modelId="{EA6B1389-B545-4597-A49C-CAE24F077448}" type="presParOf" srcId="{812FFDAF-FF49-4EBA-8BEF-D4879197252E}" destId="{54B1E529-C05E-4FE1-8694-52F3765DBFDF}" srcOrd="4" destOrd="0" presId="urn:microsoft.com/office/officeart/2005/8/layout/vList6"/>
    <dgm:cxn modelId="{0710E645-A77F-4C6C-B9E8-2489EBC83E7F}" type="presParOf" srcId="{54B1E529-C05E-4FE1-8694-52F3765DBFDF}" destId="{17F6B8E6-6AE1-4881-A2F4-41F1295DD74C}" srcOrd="0" destOrd="0" presId="urn:microsoft.com/office/officeart/2005/8/layout/vList6"/>
    <dgm:cxn modelId="{3DC86317-8FC2-4137-8F62-E1FF088F2F8A}" type="presParOf" srcId="{54B1E529-C05E-4FE1-8694-52F3765DBFDF}" destId="{FDF9EDED-3386-462F-A6B2-9243BFD803FC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D6F1A40-D3E7-4AD4-9C52-EBA2FE0B657B}" type="doc">
      <dgm:prSet loTypeId="urn:microsoft.com/office/officeart/2005/8/layout/b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2AD9143-EE0D-47D8-90CD-13F791DF6145}">
      <dgm:prSet phldrT="[Текст]"/>
      <dgm:spPr/>
      <dgm:t>
        <a:bodyPr/>
        <a:lstStyle/>
        <a:p>
          <a:r>
            <a:rPr lang="ru-RU" dirty="0" smtClean="0"/>
            <a:t>Работа с ядерным словом</a:t>
          </a:r>
          <a:endParaRPr lang="ru-RU" dirty="0"/>
        </a:p>
      </dgm:t>
    </dgm:pt>
    <dgm:pt modelId="{1D0413BB-2C7B-4F60-ADD0-3E2F70203384}" type="parTrans" cxnId="{21E563CD-6168-4566-A65D-ED9C4D7CD447}">
      <dgm:prSet/>
      <dgm:spPr/>
      <dgm:t>
        <a:bodyPr/>
        <a:lstStyle/>
        <a:p>
          <a:endParaRPr lang="ru-RU"/>
        </a:p>
      </dgm:t>
    </dgm:pt>
    <dgm:pt modelId="{33BE097C-8C0B-4DA7-A05F-4592F483294D}" type="sibTrans" cxnId="{21E563CD-6168-4566-A65D-ED9C4D7CD447}">
      <dgm:prSet/>
      <dgm:spPr/>
      <dgm:t>
        <a:bodyPr/>
        <a:lstStyle/>
        <a:p>
          <a:endParaRPr lang="ru-RU"/>
        </a:p>
      </dgm:t>
    </dgm:pt>
    <dgm:pt modelId="{0A731CA1-37DF-4A5A-8E34-DFB2D513C94B}">
      <dgm:prSet phldrT="[Текст]"/>
      <dgm:spPr/>
      <dgm:t>
        <a:bodyPr/>
        <a:lstStyle/>
        <a:p>
          <a:r>
            <a:rPr lang="ru-RU" dirty="0" smtClean="0"/>
            <a:t>Образование родственных или однокоренных слов</a:t>
          </a:r>
          <a:endParaRPr lang="ru-RU" dirty="0"/>
        </a:p>
      </dgm:t>
    </dgm:pt>
    <dgm:pt modelId="{43DEBFB7-973A-490F-81C5-A58D155A9B13}" type="parTrans" cxnId="{119A7480-C8CD-42E5-8023-91A2DB8D9EB2}">
      <dgm:prSet/>
      <dgm:spPr/>
      <dgm:t>
        <a:bodyPr/>
        <a:lstStyle/>
        <a:p>
          <a:endParaRPr lang="ru-RU"/>
        </a:p>
      </dgm:t>
    </dgm:pt>
    <dgm:pt modelId="{A77A8D74-AEFA-4F45-B04C-D417404EB69A}" type="sibTrans" cxnId="{119A7480-C8CD-42E5-8023-91A2DB8D9EB2}">
      <dgm:prSet/>
      <dgm:spPr/>
      <dgm:t>
        <a:bodyPr/>
        <a:lstStyle/>
        <a:p>
          <a:endParaRPr lang="ru-RU"/>
        </a:p>
      </dgm:t>
    </dgm:pt>
    <dgm:pt modelId="{3A0A7A6A-8D8A-4DD1-A1F9-919A96795B88}">
      <dgm:prSet phldrT="[Текст]"/>
      <dgm:spPr/>
      <dgm:t>
        <a:bodyPr/>
        <a:lstStyle/>
        <a:p>
          <a:r>
            <a:rPr lang="ru-RU" dirty="0" smtClean="0"/>
            <a:t>Подбор слов-признаков</a:t>
          </a:r>
        </a:p>
      </dgm:t>
    </dgm:pt>
    <dgm:pt modelId="{029BBA6B-F3E7-4553-BD1C-1D99B9A273C9}" type="parTrans" cxnId="{62BE98F1-4698-40CF-BBAA-6F4E47DEA018}">
      <dgm:prSet/>
      <dgm:spPr/>
      <dgm:t>
        <a:bodyPr/>
        <a:lstStyle/>
        <a:p>
          <a:endParaRPr lang="ru-RU"/>
        </a:p>
      </dgm:t>
    </dgm:pt>
    <dgm:pt modelId="{7173DC79-3594-4818-87DD-61870C002A3F}" type="sibTrans" cxnId="{62BE98F1-4698-40CF-BBAA-6F4E47DEA018}">
      <dgm:prSet/>
      <dgm:spPr/>
      <dgm:t>
        <a:bodyPr/>
        <a:lstStyle/>
        <a:p>
          <a:endParaRPr lang="ru-RU"/>
        </a:p>
      </dgm:t>
    </dgm:pt>
    <dgm:pt modelId="{0B1B93FC-4DCC-46B5-BF4F-C0BC7CA4D2BD}">
      <dgm:prSet phldrT="[Текст]"/>
      <dgm:spPr/>
      <dgm:t>
        <a:bodyPr/>
        <a:lstStyle/>
        <a:p>
          <a:r>
            <a:rPr lang="ru-RU" dirty="0" smtClean="0"/>
            <a:t>Словоизменение</a:t>
          </a:r>
          <a:endParaRPr lang="ru-RU" dirty="0"/>
        </a:p>
      </dgm:t>
    </dgm:pt>
    <dgm:pt modelId="{DEACD6E5-8D4C-40AF-B485-85E3F5088227}" type="parTrans" cxnId="{A539BB24-792E-42FB-8D27-80C7174BBCCC}">
      <dgm:prSet/>
      <dgm:spPr/>
      <dgm:t>
        <a:bodyPr/>
        <a:lstStyle/>
        <a:p>
          <a:endParaRPr lang="ru-RU"/>
        </a:p>
      </dgm:t>
    </dgm:pt>
    <dgm:pt modelId="{326DFDD9-829F-4EF6-B6DE-94C620CB7CDC}" type="sibTrans" cxnId="{A539BB24-792E-42FB-8D27-80C7174BBCCC}">
      <dgm:prSet/>
      <dgm:spPr/>
      <dgm:t>
        <a:bodyPr/>
        <a:lstStyle/>
        <a:p>
          <a:endParaRPr lang="ru-RU"/>
        </a:p>
      </dgm:t>
    </dgm:pt>
    <dgm:pt modelId="{0F09F56F-42C1-46AF-A5D8-EA90DBD5B5E0}">
      <dgm:prSet phldrT="[Текст]"/>
      <dgm:spPr/>
      <dgm:t>
        <a:bodyPr/>
        <a:lstStyle/>
        <a:p>
          <a:r>
            <a:rPr lang="ru-RU" dirty="0" smtClean="0"/>
            <a:t>Работа с разрезной азбукой</a:t>
          </a:r>
          <a:endParaRPr lang="ru-RU" dirty="0"/>
        </a:p>
      </dgm:t>
    </dgm:pt>
    <dgm:pt modelId="{272C8214-E50C-476F-ABF0-E6D8DCB9DF67}" type="parTrans" cxnId="{F36B3AA2-85A0-448E-B4A5-09A6A12928FF}">
      <dgm:prSet/>
      <dgm:spPr/>
      <dgm:t>
        <a:bodyPr/>
        <a:lstStyle/>
        <a:p>
          <a:endParaRPr lang="ru-RU"/>
        </a:p>
      </dgm:t>
    </dgm:pt>
    <dgm:pt modelId="{9E3DA031-5F37-4D1D-8610-C0BF8E006FF2}" type="sibTrans" cxnId="{F36B3AA2-85A0-448E-B4A5-09A6A12928FF}">
      <dgm:prSet/>
      <dgm:spPr/>
      <dgm:t>
        <a:bodyPr/>
        <a:lstStyle/>
        <a:p>
          <a:endParaRPr lang="ru-RU"/>
        </a:p>
      </dgm:t>
    </dgm:pt>
    <dgm:pt modelId="{A92F232F-D100-4FB1-BED3-8D43A707E4C3}">
      <dgm:prSet phldrT="[Текст]"/>
      <dgm:spPr/>
      <dgm:t>
        <a:bodyPr/>
        <a:lstStyle/>
        <a:p>
          <a:r>
            <a:rPr lang="ru-RU" dirty="0" smtClean="0"/>
            <a:t>Связная речь</a:t>
          </a:r>
          <a:endParaRPr lang="ru-RU" dirty="0"/>
        </a:p>
      </dgm:t>
    </dgm:pt>
    <dgm:pt modelId="{5E1E155B-62E6-45CE-A224-978D46F50899}" type="parTrans" cxnId="{22517A0F-6FB7-46BA-93EC-4E2356698FA8}">
      <dgm:prSet/>
      <dgm:spPr/>
      <dgm:t>
        <a:bodyPr/>
        <a:lstStyle/>
        <a:p>
          <a:endParaRPr lang="ru-RU"/>
        </a:p>
      </dgm:t>
    </dgm:pt>
    <dgm:pt modelId="{81AA2C7C-9F08-4CEF-9AB9-288895443B08}" type="sibTrans" cxnId="{22517A0F-6FB7-46BA-93EC-4E2356698FA8}">
      <dgm:prSet/>
      <dgm:spPr/>
      <dgm:t>
        <a:bodyPr/>
        <a:lstStyle/>
        <a:p>
          <a:endParaRPr lang="ru-RU"/>
        </a:p>
      </dgm:t>
    </dgm:pt>
    <dgm:pt modelId="{7E460187-FE44-4247-B85F-5B40E2F01F15}">
      <dgm:prSet phldrT="[Текст]"/>
      <dgm:spPr/>
      <dgm:t>
        <a:bodyPr/>
        <a:lstStyle/>
        <a:p>
          <a:r>
            <a:rPr lang="ru-RU" dirty="0" smtClean="0"/>
            <a:t>Подбор слов –действий</a:t>
          </a:r>
          <a:endParaRPr lang="ru-RU" dirty="0"/>
        </a:p>
      </dgm:t>
    </dgm:pt>
    <dgm:pt modelId="{E204A836-C7C4-4543-A3BF-0F215ED8B050}" type="parTrans" cxnId="{E33826BD-1E35-4F14-AA8C-7B42E91A8B64}">
      <dgm:prSet/>
      <dgm:spPr/>
      <dgm:t>
        <a:bodyPr/>
        <a:lstStyle/>
        <a:p>
          <a:endParaRPr lang="ru-RU"/>
        </a:p>
      </dgm:t>
    </dgm:pt>
    <dgm:pt modelId="{8FE0DDF7-77D9-401F-8AAD-FFED80613368}" type="sibTrans" cxnId="{E33826BD-1E35-4F14-AA8C-7B42E91A8B64}">
      <dgm:prSet/>
      <dgm:spPr/>
      <dgm:t>
        <a:bodyPr/>
        <a:lstStyle/>
        <a:p>
          <a:endParaRPr lang="ru-RU"/>
        </a:p>
      </dgm:t>
    </dgm:pt>
    <dgm:pt modelId="{99229A50-0ADC-4464-AE33-BFE7C4BD62C6}">
      <dgm:prSet phldrT="[Текст]"/>
      <dgm:spPr/>
      <dgm:t>
        <a:bodyPr/>
        <a:lstStyle/>
        <a:p>
          <a:r>
            <a:rPr lang="ru-RU" dirty="0" smtClean="0"/>
            <a:t>Подбор слов –антонимов</a:t>
          </a:r>
        </a:p>
      </dgm:t>
    </dgm:pt>
    <dgm:pt modelId="{C33B2076-865A-4256-ABDC-96BD17B914CE}" type="parTrans" cxnId="{BC6E8940-0450-4CF2-988C-64CDCDFCF690}">
      <dgm:prSet/>
      <dgm:spPr/>
      <dgm:t>
        <a:bodyPr/>
        <a:lstStyle/>
        <a:p>
          <a:endParaRPr lang="ru-RU"/>
        </a:p>
      </dgm:t>
    </dgm:pt>
    <dgm:pt modelId="{F17A939F-43E8-4390-8B89-561FFEEDA49A}" type="sibTrans" cxnId="{BC6E8940-0450-4CF2-988C-64CDCDFCF690}">
      <dgm:prSet/>
      <dgm:spPr/>
      <dgm:t>
        <a:bodyPr/>
        <a:lstStyle/>
        <a:p>
          <a:endParaRPr lang="ru-RU"/>
        </a:p>
      </dgm:t>
    </dgm:pt>
    <dgm:pt modelId="{0ECB403A-A7F5-4C39-92F1-7C4705575DF9}">
      <dgm:prSet phldrT="[Текст]"/>
      <dgm:spPr/>
      <dgm:t>
        <a:bodyPr/>
        <a:lstStyle/>
        <a:p>
          <a:r>
            <a:rPr lang="ru-RU" dirty="0" smtClean="0"/>
            <a:t>Подбор слов-синонимов</a:t>
          </a:r>
        </a:p>
      </dgm:t>
    </dgm:pt>
    <dgm:pt modelId="{1AB87B05-3CDE-4690-ADC1-D2B6FFBF7C0C}" type="parTrans" cxnId="{1888A77A-2416-45D3-9183-AC64852D338A}">
      <dgm:prSet/>
      <dgm:spPr/>
      <dgm:t>
        <a:bodyPr/>
        <a:lstStyle/>
        <a:p>
          <a:endParaRPr lang="ru-RU"/>
        </a:p>
      </dgm:t>
    </dgm:pt>
    <dgm:pt modelId="{871E282E-DFC2-4C24-99A0-8A0DC0FFF5D3}" type="sibTrans" cxnId="{1888A77A-2416-45D3-9183-AC64852D338A}">
      <dgm:prSet/>
      <dgm:spPr/>
      <dgm:t>
        <a:bodyPr/>
        <a:lstStyle/>
        <a:p>
          <a:endParaRPr lang="ru-RU"/>
        </a:p>
      </dgm:t>
    </dgm:pt>
    <dgm:pt modelId="{A1169CAF-9689-4CA7-9A84-5A129DF2D26B}" type="pres">
      <dgm:prSet presAssocID="{ED6F1A40-D3E7-4AD4-9C52-EBA2FE0B657B}" presName="Name0" presStyleCnt="0">
        <dgm:presLayoutVars>
          <dgm:dir/>
          <dgm:resizeHandles/>
        </dgm:presLayoutVars>
      </dgm:prSet>
      <dgm:spPr/>
      <dgm:t>
        <a:bodyPr/>
        <a:lstStyle/>
        <a:p>
          <a:endParaRPr lang="ru-RU"/>
        </a:p>
      </dgm:t>
    </dgm:pt>
    <dgm:pt modelId="{ED774913-D4CB-4742-B9E5-87AA98902E4C}" type="pres">
      <dgm:prSet presAssocID="{62AD9143-EE0D-47D8-90CD-13F791DF6145}" presName="compNode" presStyleCnt="0"/>
      <dgm:spPr/>
    </dgm:pt>
    <dgm:pt modelId="{33CA9BD1-8EC9-4999-A824-4E0E24E05660}" type="pres">
      <dgm:prSet presAssocID="{62AD9143-EE0D-47D8-90CD-13F791DF6145}" presName="dummyConnPt" presStyleCnt="0"/>
      <dgm:spPr/>
    </dgm:pt>
    <dgm:pt modelId="{66A1A076-F025-4875-9D3A-5333F0EE6BFE}" type="pres">
      <dgm:prSet presAssocID="{62AD9143-EE0D-47D8-90CD-13F791DF6145}" presName="node" presStyleLbl="node1" presStyleIdx="0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A879345-2DB4-4ED1-B702-2E31D24182C6}" type="pres">
      <dgm:prSet presAssocID="{33BE097C-8C0B-4DA7-A05F-4592F483294D}" presName="sibTrans" presStyleLbl="bgSibTrans2D1" presStyleIdx="0" presStyleCnt="8"/>
      <dgm:spPr/>
      <dgm:t>
        <a:bodyPr/>
        <a:lstStyle/>
        <a:p>
          <a:endParaRPr lang="ru-RU"/>
        </a:p>
      </dgm:t>
    </dgm:pt>
    <dgm:pt modelId="{55959FAF-70D1-4F07-ADAC-4074303832BC}" type="pres">
      <dgm:prSet presAssocID="{0A731CA1-37DF-4A5A-8E34-DFB2D513C94B}" presName="compNode" presStyleCnt="0"/>
      <dgm:spPr/>
    </dgm:pt>
    <dgm:pt modelId="{519934AA-5D1B-40D8-8852-822EBF8AF8C4}" type="pres">
      <dgm:prSet presAssocID="{0A731CA1-37DF-4A5A-8E34-DFB2D513C94B}" presName="dummyConnPt" presStyleCnt="0"/>
      <dgm:spPr/>
    </dgm:pt>
    <dgm:pt modelId="{1F4C78E1-3E15-4448-A7A7-74A3476E9CDC}" type="pres">
      <dgm:prSet presAssocID="{0A731CA1-37DF-4A5A-8E34-DFB2D513C94B}" presName="node" presStyleLbl="node1" presStyleIdx="1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314C596-FB0C-4808-8BBD-7AAB390204A3}" type="pres">
      <dgm:prSet presAssocID="{A77A8D74-AEFA-4F45-B04C-D417404EB69A}" presName="sibTrans" presStyleLbl="bgSibTrans2D1" presStyleIdx="1" presStyleCnt="8"/>
      <dgm:spPr/>
      <dgm:t>
        <a:bodyPr/>
        <a:lstStyle/>
        <a:p>
          <a:endParaRPr lang="ru-RU"/>
        </a:p>
      </dgm:t>
    </dgm:pt>
    <dgm:pt modelId="{07196329-4CC9-49AC-9EB6-9F1E08BAE72E}" type="pres">
      <dgm:prSet presAssocID="{7E460187-FE44-4247-B85F-5B40E2F01F15}" presName="compNode" presStyleCnt="0"/>
      <dgm:spPr/>
    </dgm:pt>
    <dgm:pt modelId="{9250FB3B-C129-44D1-A7BA-DE94BF252FB3}" type="pres">
      <dgm:prSet presAssocID="{7E460187-FE44-4247-B85F-5B40E2F01F15}" presName="dummyConnPt" presStyleCnt="0"/>
      <dgm:spPr/>
    </dgm:pt>
    <dgm:pt modelId="{74556705-9485-4261-866E-DB902A671E0B}" type="pres">
      <dgm:prSet presAssocID="{7E460187-FE44-4247-B85F-5B40E2F01F15}" presName="node" presStyleLbl="node1" presStyleIdx="2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1AAE403-57FC-4495-8DE7-1B464EC35150}" type="pres">
      <dgm:prSet presAssocID="{8FE0DDF7-77D9-401F-8AAD-FFED80613368}" presName="sibTrans" presStyleLbl="bgSibTrans2D1" presStyleIdx="2" presStyleCnt="8"/>
      <dgm:spPr/>
      <dgm:t>
        <a:bodyPr/>
        <a:lstStyle/>
        <a:p>
          <a:endParaRPr lang="ru-RU"/>
        </a:p>
      </dgm:t>
    </dgm:pt>
    <dgm:pt modelId="{D876CD18-33CE-4741-BE07-C0AD044FD2B1}" type="pres">
      <dgm:prSet presAssocID="{3A0A7A6A-8D8A-4DD1-A1F9-919A96795B88}" presName="compNode" presStyleCnt="0"/>
      <dgm:spPr/>
    </dgm:pt>
    <dgm:pt modelId="{4C1B5352-1439-4BC7-9420-76D27B04F0F0}" type="pres">
      <dgm:prSet presAssocID="{3A0A7A6A-8D8A-4DD1-A1F9-919A96795B88}" presName="dummyConnPt" presStyleCnt="0"/>
      <dgm:spPr/>
    </dgm:pt>
    <dgm:pt modelId="{F248167A-478D-4535-AA95-7EB26FFA99B0}" type="pres">
      <dgm:prSet presAssocID="{3A0A7A6A-8D8A-4DD1-A1F9-919A96795B88}" presName="node" presStyleLbl="node1" presStyleIdx="3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CB33D79-68C3-4492-AAF2-68BA416E8697}" type="pres">
      <dgm:prSet presAssocID="{7173DC79-3594-4818-87DD-61870C002A3F}" presName="sibTrans" presStyleLbl="bgSibTrans2D1" presStyleIdx="3" presStyleCnt="8"/>
      <dgm:spPr/>
      <dgm:t>
        <a:bodyPr/>
        <a:lstStyle/>
        <a:p>
          <a:endParaRPr lang="ru-RU"/>
        </a:p>
      </dgm:t>
    </dgm:pt>
    <dgm:pt modelId="{E75E5987-FC97-45CF-B8D2-D2B4F744CF7B}" type="pres">
      <dgm:prSet presAssocID="{99229A50-0ADC-4464-AE33-BFE7C4BD62C6}" presName="compNode" presStyleCnt="0"/>
      <dgm:spPr/>
    </dgm:pt>
    <dgm:pt modelId="{1D996149-821A-451F-8AC8-54B9A6840615}" type="pres">
      <dgm:prSet presAssocID="{99229A50-0ADC-4464-AE33-BFE7C4BD62C6}" presName="dummyConnPt" presStyleCnt="0"/>
      <dgm:spPr/>
    </dgm:pt>
    <dgm:pt modelId="{0BF91660-065D-4D12-88AB-A3B3D6B451BF}" type="pres">
      <dgm:prSet presAssocID="{99229A50-0ADC-4464-AE33-BFE7C4BD62C6}" presName="node" presStyleLbl="node1" presStyleIdx="4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F825EC9-5F81-4975-BA55-9BE11CE88BF2}" type="pres">
      <dgm:prSet presAssocID="{F17A939F-43E8-4390-8B89-561FFEEDA49A}" presName="sibTrans" presStyleLbl="bgSibTrans2D1" presStyleIdx="4" presStyleCnt="8"/>
      <dgm:spPr/>
      <dgm:t>
        <a:bodyPr/>
        <a:lstStyle/>
        <a:p>
          <a:endParaRPr lang="ru-RU"/>
        </a:p>
      </dgm:t>
    </dgm:pt>
    <dgm:pt modelId="{8923DFA8-B7A6-4550-8284-449E9B9BF8A9}" type="pres">
      <dgm:prSet presAssocID="{0ECB403A-A7F5-4C39-92F1-7C4705575DF9}" presName="compNode" presStyleCnt="0"/>
      <dgm:spPr/>
    </dgm:pt>
    <dgm:pt modelId="{00E4A3CE-4075-4D94-8089-EF7FC4DAB195}" type="pres">
      <dgm:prSet presAssocID="{0ECB403A-A7F5-4C39-92F1-7C4705575DF9}" presName="dummyConnPt" presStyleCnt="0"/>
      <dgm:spPr/>
    </dgm:pt>
    <dgm:pt modelId="{526A5E3D-9084-44EA-95A8-BD532225BE6B}" type="pres">
      <dgm:prSet presAssocID="{0ECB403A-A7F5-4C39-92F1-7C4705575DF9}" presName="node" presStyleLbl="node1" presStyleIdx="5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7BC7786-14C7-4565-A0FB-057C4751529F}" type="pres">
      <dgm:prSet presAssocID="{871E282E-DFC2-4C24-99A0-8A0DC0FFF5D3}" presName="sibTrans" presStyleLbl="bgSibTrans2D1" presStyleIdx="5" presStyleCnt="8"/>
      <dgm:spPr/>
      <dgm:t>
        <a:bodyPr/>
        <a:lstStyle/>
        <a:p>
          <a:endParaRPr lang="ru-RU"/>
        </a:p>
      </dgm:t>
    </dgm:pt>
    <dgm:pt modelId="{C0FC0699-E656-4645-810A-E1682C5810B7}" type="pres">
      <dgm:prSet presAssocID="{0B1B93FC-4DCC-46B5-BF4F-C0BC7CA4D2BD}" presName="compNode" presStyleCnt="0"/>
      <dgm:spPr/>
    </dgm:pt>
    <dgm:pt modelId="{87254646-9308-4F1C-B9D9-63F42D7CBAAC}" type="pres">
      <dgm:prSet presAssocID="{0B1B93FC-4DCC-46B5-BF4F-C0BC7CA4D2BD}" presName="dummyConnPt" presStyleCnt="0"/>
      <dgm:spPr/>
    </dgm:pt>
    <dgm:pt modelId="{054FE0FD-68D9-4C84-88CE-C20DE5815A5F}" type="pres">
      <dgm:prSet presAssocID="{0B1B93FC-4DCC-46B5-BF4F-C0BC7CA4D2BD}" presName="node" presStyleLbl="node1" presStyleIdx="6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02D44D1-B1DC-4D57-B9D8-7CDC05603C05}" type="pres">
      <dgm:prSet presAssocID="{326DFDD9-829F-4EF6-B6DE-94C620CB7CDC}" presName="sibTrans" presStyleLbl="bgSibTrans2D1" presStyleIdx="6" presStyleCnt="8"/>
      <dgm:spPr/>
      <dgm:t>
        <a:bodyPr/>
        <a:lstStyle/>
        <a:p>
          <a:endParaRPr lang="ru-RU"/>
        </a:p>
      </dgm:t>
    </dgm:pt>
    <dgm:pt modelId="{CE41B274-B541-442A-8EB2-2F82449C3F71}" type="pres">
      <dgm:prSet presAssocID="{0F09F56F-42C1-46AF-A5D8-EA90DBD5B5E0}" presName="compNode" presStyleCnt="0"/>
      <dgm:spPr/>
    </dgm:pt>
    <dgm:pt modelId="{0E9FC3F9-63D8-44EC-8E0D-47A6D7E61AB9}" type="pres">
      <dgm:prSet presAssocID="{0F09F56F-42C1-46AF-A5D8-EA90DBD5B5E0}" presName="dummyConnPt" presStyleCnt="0"/>
      <dgm:spPr/>
    </dgm:pt>
    <dgm:pt modelId="{86A68A8E-94AD-4C3F-A351-54BE93C6F531}" type="pres">
      <dgm:prSet presAssocID="{0F09F56F-42C1-46AF-A5D8-EA90DBD5B5E0}" presName="node" presStyleLbl="node1" presStyleIdx="7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4CE9DC9-5BDE-4A0D-8ECB-6FB4F5E400E5}" type="pres">
      <dgm:prSet presAssocID="{9E3DA031-5F37-4D1D-8610-C0BF8E006FF2}" presName="sibTrans" presStyleLbl="bgSibTrans2D1" presStyleIdx="7" presStyleCnt="8"/>
      <dgm:spPr/>
      <dgm:t>
        <a:bodyPr/>
        <a:lstStyle/>
        <a:p>
          <a:endParaRPr lang="ru-RU"/>
        </a:p>
      </dgm:t>
    </dgm:pt>
    <dgm:pt modelId="{B0EF6501-B6E1-487C-979F-7EFFD935AE34}" type="pres">
      <dgm:prSet presAssocID="{A92F232F-D100-4FB1-BED3-8D43A707E4C3}" presName="compNode" presStyleCnt="0"/>
      <dgm:spPr/>
    </dgm:pt>
    <dgm:pt modelId="{8BC9F012-9D48-41F7-A558-9D62DA87AA29}" type="pres">
      <dgm:prSet presAssocID="{A92F232F-D100-4FB1-BED3-8D43A707E4C3}" presName="dummyConnPt" presStyleCnt="0"/>
      <dgm:spPr/>
    </dgm:pt>
    <dgm:pt modelId="{FE3D0F39-288B-432B-BD69-168FDC761E9D}" type="pres">
      <dgm:prSet presAssocID="{A92F232F-D100-4FB1-BED3-8D43A707E4C3}" presName="node" presStyleLbl="node1" presStyleIdx="8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3413BDA-FF86-42DF-B7B5-87F8BB53BA3E}" type="presOf" srcId="{A77A8D74-AEFA-4F45-B04C-D417404EB69A}" destId="{6314C596-FB0C-4808-8BBD-7AAB390204A3}" srcOrd="0" destOrd="0" presId="urn:microsoft.com/office/officeart/2005/8/layout/bProcess4"/>
    <dgm:cxn modelId="{3B82CD79-F523-48F4-AF6D-348F1489ECEC}" type="presOf" srcId="{9E3DA031-5F37-4D1D-8610-C0BF8E006FF2}" destId="{A4CE9DC9-5BDE-4A0D-8ECB-6FB4F5E400E5}" srcOrd="0" destOrd="0" presId="urn:microsoft.com/office/officeart/2005/8/layout/bProcess4"/>
    <dgm:cxn modelId="{EBA27124-9FF4-4DBA-BD88-FF746DF5B97E}" type="presOf" srcId="{8FE0DDF7-77D9-401F-8AAD-FFED80613368}" destId="{81AAE403-57FC-4495-8DE7-1B464EC35150}" srcOrd="0" destOrd="0" presId="urn:microsoft.com/office/officeart/2005/8/layout/bProcess4"/>
    <dgm:cxn modelId="{E4724EFB-8F5B-44DF-BDE7-E8601CD41A2B}" type="presOf" srcId="{871E282E-DFC2-4C24-99A0-8A0DC0FFF5D3}" destId="{B7BC7786-14C7-4565-A0FB-057C4751529F}" srcOrd="0" destOrd="0" presId="urn:microsoft.com/office/officeart/2005/8/layout/bProcess4"/>
    <dgm:cxn modelId="{BC6E8940-0450-4CF2-988C-64CDCDFCF690}" srcId="{ED6F1A40-D3E7-4AD4-9C52-EBA2FE0B657B}" destId="{99229A50-0ADC-4464-AE33-BFE7C4BD62C6}" srcOrd="4" destOrd="0" parTransId="{C33B2076-865A-4256-ABDC-96BD17B914CE}" sibTransId="{F17A939F-43E8-4390-8B89-561FFEEDA49A}"/>
    <dgm:cxn modelId="{5A81D7DC-94B9-4E69-863F-2A36B00C1FD7}" type="presOf" srcId="{0A731CA1-37DF-4A5A-8E34-DFB2D513C94B}" destId="{1F4C78E1-3E15-4448-A7A7-74A3476E9CDC}" srcOrd="0" destOrd="0" presId="urn:microsoft.com/office/officeart/2005/8/layout/bProcess4"/>
    <dgm:cxn modelId="{F36B3AA2-85A0-448E-B4A5-09A6A12928FF}" srcId="{ED6F1A40-D3E7-4AD4-9C52-EBA2FE0B657B}" destId="{0F09F56F-42C1-46AF-A5D8-EA90DBD5B5E0}" srcOrd="7" destOrd="0" parTransId="{272C8214-E50C-476F-ABF0-E6D8DCB9DF67}" sibTransId="{9E3DA031-5F37-4D1D-8610-C0BF8E006FF2}"/>
    <dgm:cxn modelId="{E33826BD-1E35-4F14-AA8C-7B42E91A8B64}" srcId="{ED6F1A40-D3E7-4AD4-9C52-EBA2FE0B657B}" destId="{7E460187-FE44-4247-B85F-5B40E2F01F15}" srcOrd="2" destOrd="0" parTransId="{E204A836-C7C4-4543-A3BF-0F215ED8B050}" sibTransId="{8FE0DDF7-77D9-401F-8AAD-FFED80613368}"/>
    <dgm:cxn modelId="{4F0F390B-17F3-4F7A-A246-780C870ED8B5}" type="presOf" srcId="{326DFDD9-829F-4EF6-B6DE-94C620CB7CDC}" destId="{402D44D1-B1DC-4D57-B9D8-7CDC05603C05}" srcOrd="0" destOrd="0" presId="urn:microsoft.com/office/officeart/2005/8/layout/bProcess4"/>
    <dgm:cxn modelId="{EC09B4ED-B68A-4649-8AE1-D6313CE7D5D3}" type="presOf" srcId="{7173DC79-3594-4818-87DD-61870C002A3F}" destId="{9CB33D79-68C3-4492-AAF2-68BA416E8697}" srcOrd="0" destOrd="0" presId="urn:microsoft.com/office/officeart/2005/8/layout/bProcess4"/>
    <dgm:cxn modelId="{A539BB24-792E-42FB-8D27-80C7174BBCCC}" srcId="{ED6F1A40-D3E7-4AD4-9C52-EBA2FE0B657B}" destId="{0B1B93FC-4DCC-46B5-BF4F-C0BC7CA4D2BD}" srcOrd="6" destOrd="0" parTransId="{DEACD6E5-8D4C-40AF-B485-85E3F5088227}" sibTransId="{326DFDD9-829F-4EF6-B6DE-94C620CB7CDC}"/>
    <dgm:cxn modelId="{C12C14BB-3CD9-4A5E-9885-5F687B694758}" type="presOf" srcId="{0B1B93FC-4DCC-46B5-BF4F-C0BC7CA4D2BD}" destId="{054FE0FD-68D9-4C84-88CE-C20DE5815A5F}" srcOrd="0" destOrd="0" presId="urn:microsoft.com/office/officeart/2005/8/layout/bProcess4"/>
    <dgm:cxn modelId="{22517A0F-6FB7-46BA-93EC-4E2356698FA8}" srcId="{ED6F1A40-D3E7-4AD4-9C52-EBA2FE0B657B}" destId="{A92F232F-D100-4FB1-BED3-8D43A707E4C3}" srcOrd="8" destOrd="0" parTransId="{5E1E155B-62E6-45CE-A224-978D46F50899}" sibTransId="{81AA2C7C-9F08-4CEF-9AB9-288895443B08}"/>
    <dgm:cxn modelId="{EB6C3FA3-16FD-4FEE-BDDC-B6EC4B030EEF}" type="presOf" srcId="{33BE097C-8C0B-4DA7-A05F-4592F483294D}" destId="{3A879345-2DB4-4ED1-B702-2E31D24182C6}" srcOrd="0" destOrd="0" presId="urn:microsoft.com/office/officeart/2005/8/layout/bProcess4"/>
    <dgm:cxn modelId="{DDB5158F-A695-43D4-B06A-7A1C9F87EAF8}" type="presOf" srcId="{F17A939F-43E8-4390-8B89-561FFEEDA49A}" destId="{DF825EC9-5F81-4975-BA55-9BE11CE88BF2}" srcOrd="0" destOrd="0" presId="urn:microsoft.com/office/officeart/2005/8/layout/bProcess4"/>
    <dgm:cxn modelId="{CFD8BDE6-A928-49ED-ADB7-D6C6D7322AEB}" type="presOf" srcId="{3A0A7A6A-8D8A-4DD1-A1F9-919A96795B88}" destId="{F248167A-478D-4535-AA95-7EB26FFA99B0}" srcOrd="0" destOrd="0" presId="urn:microsoft.com/office/officeart/2005/8/layout/bProcess4"/>
    <dgm:cxn modelId="{F574A468-29A2-4281-BD17-6D63E82D622D}" type="presOf" srcId="{0F09F56F-42C1-46AF-A5D8-EA90DBD5B5E0}" destId="{86A68A8E-94AD-4C3F-A351-54BE93C6F531}" srcOrd="0" destOrd="0" presId="urn:microsoft.com/office/officeart/2005/8/layout/bProcess4"/>
    <dgm:cxn modelId="{6A829A1F-E9A4-4633-A3C1-68A111DD0A54}" type="presOf" srcId="{99229A50-0ADC-4464-AE33-BFE7C4BD62C6}" destId="{0BF91660-065D-4D12-88AB-A3B3D6B451BF}" srcOrd="0" destOrd="0" presId="urn:microsoft.com/office/officeart/2005/8/layout/bProcess4"/>
    <dgm:cxn modelId="{62BE98F1-4698-40CF-BBAA-6F4E47DEA018}" srcId="{ED6F1A40-D3E7-4AD4-9C52-EBA2FE0B657B}" destId="{3A0A7A6A-8D8A-4DD1-A1F9-919A96795B88}" srcOrd="3" destOrd="0" parTransId="{029BBA6B-F3E7-4553-BD1C-1D99B9A273C9}" sibTransId="{7173DC79-3594-4818-87DD-61870C002A3F}"/>
    <dgm:cxn modelId="{119A7480-C8CD-42E5-8023-91A2DB8D9EB2}" srcId="{ED6F1A40-D3E7-4AD4-9C52-EBA2FE0B657B}" destId="{0A731CA1-37DF-4A5A-8E34-DFB2D513C94B}" srcOrd="1" destOrd="0" parTransId="{43DEBFB7-973A-490F-81C5-A58D155A9B13}" sibTransId="{A77A8D74-AEFA-4F45-B04C-D417404EB69A}"/>
    <dgm:cxn modelId="{21E563CD-6168-4566-A65D-ED9C4D7CD447}" srcId="{ED6F1A40-D3E7-4AD4-9C52-EBA2FE0B657B}" destId="{62AD9143-EE0D-47D8-90CD-13F791DF6145}" srcOrd="0" destOrd="0" parTransId="{1D0413BB-2C7B-4F60-ADD0-3E2F70203384}" sibTransId="{33BE097C-8C0B-4DA7-A05F-4592F483294D}"/>
    <dgm:cxn modelId="{1888A77A-2416-45D3-9183-AC64852D338A}" srcId="{ED6F1A40-D3E7-4AD4-9C52-EBA2FE0B657B}" destId="{0ECB403A-A7F5-4C39-92F1-7C4705575DF9}" srcOrd="5" destOrd="0" parTransId="{1AB87B05-3CDE-4690-ADC1-D2B6FFBF7C0C}" sibTransId="{871E282E-DFC2-4C24-99A0-8A0DC0FFF5D3}"/>
    <dgm:cxn modelId="{0B239E78-E54C-4DDA-A0B3-39D7464C6D60}" type="presOf" srcId="{A92F232F-D100-4FB1-BED3-8D43A707E4C3}" destId="{FE3D0F39-288B-432B-BD69-168FDC761E9D}" srcOrd="0" destOrd="0" presId="urn:microsoft.com/office/officeart/2005/8/layout/bProcess4"/>
    <dgm:cxn modelId="{E9CA95F2-A35E-41E4-BFAF-F1B8BC124B12}" type="presOf" srcId="{ED6F1A40-D3E7-4AD4-9C52-EBA2FE0B657B}" destId="{A1169CAF-9689-4CA7-9A84-5A129DF2D26B}" srcOrd="0" destOrd="0" presId="urn:microsoft.com/office/officeart/2005/8/layout/bProcess4"/>
    <dgm:cxn modelId="{900ADC8C-D836-41A4-AE69-C6633CE2F57D}" type="presOf" srcId="{62AD9143-EE0D-47D8-90CD-13F791DF6145}" destId="{66A1A076-F025-4875-9D3A-5333F0EE6BFE}" srcOrd="0" destOrd="0" presId="urn:microsoft.com/office/officeart/2005/8/layout/bProcess4"/>
    <dgm:cxn modelId="{BB9A4490-94F5-45D6-87D6-034363FF6AD6}" type="presOf" srcId="{7E460187-FE44-4247-B85F-5B40E2F01F15}" destId="{74556705-9485-4261-866E-DB902A671E0B}" srcOrd="0" destOrd="0" presId="urn:microsoft.com/office/officeart/2005/8/layout/bProcess4"/>
    <dgm:cxn modelId="{1E81AC86-A292-470D-8320-9FC1ED4F252B}" type="presOf" srcId="{0ECB403A-A7F5-4C39-92F1-7C4705575DF9}" destId="{526A5E3D-9084-44EA-95A8-BD532225BE6B}" srcOrd="0" destOrd="0" presId="urn:microsoft.com/office/officeart/2005/8/layout/bProcess4"/>
    <dgm:cxn modelId="{8F304526-B4A2-4241-813D-82812275CB64}" type="presParOf" srcId="{A1169CAF-9689-4CA7-9A84-5A129DF2D26B}" destId="{ED774913-D4CB-4742-B9E5-87AA98902E4C}" srcOrd="0" destOrd="0" presId="urn:microsoft.com/office/officeart/2005/8/layout/bProcess4"/>
    <dgm:cxn modelId="{F665B90A-29DA-4C74-8160-71785A9A6EA7}" type="presParOf" srcId="{ED774913-D4CB-4742-B9E5-87AA98902E4C}" destId="{33CA9BD1-8EC9-4999-A824-4E0E24E05660}" srcOrd="0" destOrd="0" presId="urn:microsoft.com/office/officeart/2005/8/layout/bProcess4"/>
    <dgm:cxn modelId="{147D92AA-AE3D-42D6-8B54-61F400E510C1}" type="presParOf" srcId="{ED774913-D4CB-4742-B9E5-87AA98902E4C}" destId="{66A1A076-F025-4875-9D3A-5333F0EE6BFE}" srcOrd="1" destOrd="0" presId="urn:microsoft.com/office/officeart/2005/8/layout/bProcess4"/>
    <dgm:cxn modelId="{A294D53A-DB61-4E69-8CCC-7F6112574DE2}" type="presParOf" srcId="{A1169CAF-9689-4CA7-9A84-5A129DF2D26B}" destId="{3A879345-2DB4-4ED1-B702-2E31D24182C6}" srcOrd="1" destOrd="0" presId="urn:microsoft.com/office/officeart/2005/8/layout/bProcess4"/>
    <dgm:cxn modelId="{E093F0DD-A2FD-4AEF-A1A3-4D1937FA5954}" type="presParOf" srcId="{A1169CAF-9689-4CA7-9A84-5A129DF2D26B}" destId="{55959FAF-70D1-4F07-ADAC-4074303832BC}" srcOrd="2" destOrd="0" presId="urn:microsoft.com/office/officeart/2005/8/layout/bProcess4"/>
    <dgm:cxn modelId="{FD953249-7440-404F-BBA1-07957E262C49}" type="presParOf" srcId="{55959FAF-70D1-4F07-ADAC-4074303832BC}" destId="{519934AA-5D1B-40D8-8852-822EBF8AF8C4}" srcOrd="0" destOrd="0" presId="urn:microsoft.com/office/officeart/2005/8/layout/bProcess4"/>
    <dgm:cxn modelId="{0CAC6D63-3993-4E68-ACAD-78312D6A988D}" type="presParOf" srcId="{55959FAF-70D1-4F07-ADAC-4074303832BC}" destId="{1F4C78E1-3E15-4448-A7A7-74A3476E9CDC}" srcOrd="1" destOrd="0" presId="urn:microsoft.com/office/officeart/2005/8/layout/bProcess4"/>
    <dgm:cxn modelId="{80719BB5-E2C8-483F-BECB-BCF99BC8D1D6}" type="presParOf" srcId="{A1169CAF-9689-4CA7-9A84-5A129DF2D26B}" destId="{6314C596-FB0C-4808-8BBD-7AAB390204A3}" srcOrd="3" destOrd="0" presId="urn:microsoft.com/office/officeart/2005/8/layout/bProcess4"/>
    <dgm:cxn modelId="{5ABB9335-DB31-4BB6-882C-5140FA877C20}" type="presParOf" srcId="{A1169CAF-9689-4CA7-9A84-5A129DF2D26B}" destId="{07196329-4CC9-49AC-9EB6-9F1E08BAE72E}" srcOrd="4" destOrd="0" presId="urn:microsoft.com/office/officeart/2005/8/layout/bProcess4"/>
    <dgm:cxn modelId="{5CE26359-D2E1-408C-A5DC-4B1FD256D4DB}" type="presParOf" srcId="{07196329-4CC9-49AC-9EB6-9F1E08BAE72E}" destId="{9250FB3B-C129-44D1-A7BA-DE94BF252FB3}" srcOrd="0" destOrd="0" presId="urn:microsoft.com/office/officeart/2005/8/layout/bProcess4"/>
    <dgm:cxn modelId="{9FF4CA44-9D02-4485-850A-481379C53BA9}" type="presParOf" srcId="{07196329-4CC9-49AC-9EB6-9F1E08BAE72E}" destId="{74556705-9485-4261-866E-DB902A671E0B}" srcOrd="1" destOrd="0" presId="urn:microsoft.com/office/officeart/2005/8/layout/bProcess4"/>
    <dgm:cxn modelId="{8FB49D4B-1193-497C-A75D-97BA2978BFEE}" type="presParOf" srcId="{A1169CAF-9689-4CA7-9A84-5A129DF2D26B}" destId="{81AAE403-57FC-4495-8DE7-1B464EC35150}" srcOrd="5" destOrd="0" presId="urn:microsoft.com/office/officeart/2005/8/layout/bProcess4"/>
    <dgm:cxn modelId="{59FCDC6D-A249-49B8-9A9A-BFE6F9795958}" type="presParOf" srcId="{A1169CAF-9689-4CA7-9A84-5A129DF2D26B}" destId="{D876CD18-33CE-4741-BE07-C0AD044FD2B1}" srcOrd="6" destOrd="0" presId="urn:microsoft.com/office/officeart/2005/8/layout/bProcess4"/>
    <dgm:cxn modelId="{191F4CC0-2345-4E97-8B30-BAD67A3CB2D4}" type="presParOf" srcId="{D876CD18-33CE-4741-BE07-C0AD044FD2B1}" destId="{4C1B5352-1439-4BC7-9420-76D27B04F0F0}" srcOrd="0" destOrd="0" presId="urn:microsoft.com/office/officeart/2005/8/layout/bProcess4"/>
    <dgm:cxn modelId="{A5898C93-55EE-4312-8C9E-0E24DBCC8B5C}" type="presParOf" srcId="{D876CD18-33CE-4741-BE07-C0AD044FD2B1}" destId="{F248167A-478D-4535-AA95-7EB26FFA99B0}" srcOrd="1" destOrd="0" presId="urn:microsoft.com/office/officeart/2005/8/layout/bProcess4"/>
    <dgm:cxn modelId="{794ED5EB-48C3-40DD-9A14-5A35F854D50D}" type="presParOf" srcId="{A1169CAF-9689-4CA7-9A84-5A129DF2D26B}" destId="{9CB33D79-68C3-4492-AAF2-68BA416E8697}" srcOrd="7" destOrd="0" presId="urn:microsoft.com/office/officeart/2005/8/layout/bProcess4"/>
    <dgm:cxn modelId="{5B311DAF-2065-4B76-8230-02C4E81AE508}" type="presParOf" srcId="{A1169CAF-9689-4CA7-9A84-5A129DF2D26B}" destId="{E75E5987-FC97-45CF-B8D2-D2B4F744CF7B}" srcOrd="8" destOrd="0" presId="urn:microsoft.com/office/officeart/2005/8/layout/bProcess4"/>
    <dgm:cxn modelId="{C771D265-3908-4B43-BCC7-5871714FCE3A}" type="presParOf" srcId="{E75E5987-FC97-45CF-B8D2-D2B4F744CF7B}" destId="{1D996149-821A-451F-8AC8-54B9A6840615}" srcOrd="0" destOrd="0" presId="urn:microsoft.com/office/officeart/2005/8/layout/bProcess4"/>
    <dgm:cxn modelId="{3781ECE6-46C1-4071-B604-B7C013AA547F}" type="presParOf" srcId="{E75E5987-FC97-45CF-B8D2-D2B4F744CF7B}" destId="{0BF91660-065D-4D12-88AB-A3B3D6B451BF}" srcOrd="1" destOrd="0" presId="urn:microsoft.com/office/officeart/2005/8/layout/bProcess4"/>
    <dgm:cxn modelId="{10B63C31-C795-42B4-BA7F-8E228EC3E5E5}" type="presParOf" srcId="{A1169CAF-9689-4CA7-9A84-5A129DF2D26B}" destId="{DF825EC9-5F81-4975-BA55-9BE11CE88BF2}" srcOrd="9" destOrd="0" presId="urn:microsoft.com/office/officeart/2005/8/layout/bProcess4"/>
    <dgm:cxn modelId="{483B90FB-C323-43A3-98CB-991BB1509D59}" type="presParOf" srcId="{A1169CAF-9689-4CA7-9A84-5A129DF2D26B}" destId="{8923DFA8-B7A6-4550-8284-449E9B9BF8A9}" srcOrd="10" destOrd="0" presId="urn:microsoft.com/office/officeart/2005/8/layout/bProcess4"/>
    <dgm:cxn modelId="{F2900D86-EE1C-4983-8043-78D4A5B5C9E0}" type="presParOf" srcId="{8923DFA8-B7A6-4550-8284-449E9B9BF8A9}" destId="{00E4A3CE-4075-4D94-8089-EF7FC4DAB195}" srcOrd="0" destOrd="0" presId="urn:microsoft.com/office/officeart/2005/8/layout/bProcess4"/>
    <dgm:cxn modelId="{0E59E292-1A6F-479C-AC82-357CDB64FACC}" type="presParOf" srcId="{8923DFA8-B7A6-4550-8284-449E9B9BF8A9}" destId="{526A5E3D-9084-44EA-95A8-BD532225BE6B}" srcOrd="1" destOrd="0" presId="urn:microsoft.com/office/officeart/2005/8/layout/bProcess4"/>
    <dgm:cxn modelId="{5099FC68-5277-4678-8CD3-258268001D23}" type="presParOf" srcId="{A1169CAF-9689-4CA7-9A84-5A129DF2D26B}" destId="{B7BC7786-14C7-4565-A0FB-057C4751529F}" srcOrd="11" destOrd="0" presId="urn:microsoft.com/office/officeart/2005/8/layout/bProcess4"/>
    <dgm:cxn modelId="{D45C4E6B-C932-4239-A879-A8AC85003322}" type="presParOf" srcId="{A1169CAF-9689-4CA7-9A84-5A129DF2D26B}" destId="{C0FC0699-E656-4645-810A-E1682C5810B7}" srcOrd="12" destOrd="0" presId="urn:microsoft.com/office/officeart/2005/8/layout/bProcess4"/>
    <dgm:cxn modelId="{40BDD266-BEC5-469D-AFC4-3E57595AFB15}" type="presParOf" srcId="{C0FC0699-E656-4645-810A-E1682C5810B7}" destId="{87254646-9308-4F1C-B9D9-63F42D7CBAAC}" srcOrd="0" destOrd="0" presId="urn:microsoft.com/office/officeart/2005/8/layout/bProcess4"/>
    <dgm:cxn modelId="{13D1AC36-09ED-4FEB-BE6D-6106B2DC66FA}" type="presParOf" srcId="{C0FC0699-E656-4645-810A-E1682C5810B7}" destId="{054FE0FD-68D9-4C84-88CE-C20DE5815A5F}" srcOrd="1" destOrd="0" presId="urn:microsoft.com/office/officeart/2005/8/layout/bProcess4"/>
    <dgm:cxn modelId="{F8C1475A-7725-42D2-9296-F53355E14C2F}" type="presParOf" srcId="{A1169CAF-9689-4CA7-9A84-5A129DF2D26B}" destId="{402D44D1-B1DC-4D57-B9D8-7CDC05603C05}" srcOrd="13" destOrd="0" presId="urn:microsoft.com/office/officeart/2005/8/layout/bProcess4"/>
    <dgm:cxn modelId="{38A29811-74C1-4342-B757-98BA9A51D0FC}" type="presParOf" srcId="{A1169CAF-9689-4CA7-9A84-5A129DF2D26B}" destId="{CE41B274-B541-442A-8EB2-2F82449C3F71}" srcOrd="14" destOrd="0" presId="urn:microsoft.com/office/officeart/2005/8/layout/bProcess4"/>
    <dgm:cxn modelId="{ECD481D8-2838-43B5-96A0-378386D9E2C9}" type="presParOf" srcId="{CE41B274-B541-442A-8EB2-2F82449C3F71}" destId="{0E9FC3F9-63D8-44EC-8E0D-47A6D7E61AB9}" srcOrd="0" destOrd="0" presId="urn:microsoft.com/office/officeart/2005/8/layout/bProcess4"/>
    <dgm:cxn modelId="{64936A59-6AC6-4601-AFC1-8B2AA1804ED0}" type="presParOf" srcId="{CE41B274-B541-442A-8EB2-2F82449C3F71}" destId="{86A68A8E-94AD-4C3F-A351-54BE93C6F531}" srcOrd="1" destOrd="0" presId="urn:microsoft.com/office/officeart/2005/8/layout/bProcess4"/>
    <dgm:cxn modelId="{53E16C43-5A97-4943-8902-7C0F513638C6}" type="presParOf" srcId="{A1169CAF-9689-4CA7-9A84-5A129DF2D26B}" destId="{A4CE9DC9-5BDE-4A0D-8ECB-6FB4F5E400E5}" srcOrd="15" destOrd="0" presId="urn:microsoft.com/office/officeart/2005/8/layout/bProcess4"/>
    <dgm:cxn modelId="{6381414E-BE98-4E4F-9CDD-E472F88C0CEA}" type="presParOf" srcId="{A1169CAF-9689-4CA7-9A84-5A129DF2D26B}" destId="{B0EF6501-B6E1-487C-979F-7EFFD935AE34}" srcOrd="16" destOrd="0" presId="urn:microsoft.com/office/officeart/2005/8/layout/bProcess4"/>
    <dgm:cxn modelId="{8EB1EC3C-2B71-4830-A690-998829ECDB84}" type="presParOf" srcId="{B0EF6501-B6E1-487C-979F-7EFFD935AE34}" destId="{8BC9F012-9D48-41F7-A558-9D62DA87AA29}" srcOrd="0" destOrd="0" presId="urn:microsoft.com/office/officeart/2005/8/layout/bProcess4"/>
    <dgm:cxn modelId="{B08DD999-732D-42FE-A30E-1146C95AC70E}" type="presParOf" srcId="{B0EF6501-B6E1-487C-979F-7EFFD935AE34}" destId="{FE3D0F39-288B-432B-BD69-168FDC761E9D}" srcOrd="1" destOrd="0" presId="urn:microsoft.com/office/officeart/2005/8/layout/b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D6F1A40-D3E7-4AD4-9C52-EBA2FE0B657B}" type="doc">
      <dgm:prSet loTypeId="urn:microsoft.com/office/officeart/2005/8/layout/b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2AD9143-EE0D-47D8-90CD-13F791DF6145}">
      <dgm:prSet phldrT="[Текст]"/>
      <dgm:spPr/>
      <dgm:t>
        <a:bodyPr/>
        <a:lstStyle/>
        <a:p>
          <a:r>
            <a:rPr lang="ru-RU" dirty="0" smtClean="0"/>
            <a:t>Работа с ядерным словом</a:t>
          </a:r>
          <a:endParaRPr lang="ru-RU" dirty="0"/>
        </a:p>
      </dgm:t>
    </dgm:pt>
    <dgm:pt modelId="{1D0413BB-2C7B-4F60-ADD0-3E2F70203384}" type="parTrans" cxnId="{21E563CD-6168-4566-A65D-ED9C4D7CD447}">
      <dgm:prSet/>
      <dgm:spPr/>
      <dgm:t>
        <a:bodyPr/>
        <a:lstStyle/>
        <a:p>
          <a:endParaRPr lang="ru-RU"/>
        </a:p>
      </dgm:t>
    </dgm:pt>
    <dgm:pt modelId="{33BE097C-8C0B-4DA7-A05F-4592F483294D}" type="sibTrans" cxnId="{21E563CD-6168-4566-A65D-ED9C4D7CD447}">
      <dgm:prSet/>
      <dgm:spPr/>
      <dgm:t>
        <a:bodyPr/>
        <a:lstStyle/>
        <a:p>
          <a:endParaRPr lang="ru-RU"/>
        </a:p>
      </dgm:t>
    </dgm:pt>
    <dgm:pt modelId="{0A731CA1-37DF-4A5A-8E34-DFB2D513C94B}">
      <dgm:prSet phldrT="[Текст]"/>
      <dgm:spPr/>
      <dgm:t>
        <a:bodyPr/>
        <a:lstStyle/>
        <a:p>
          <a:r>
            <a:rPr lang="ru-RU" dirty="0" smtClean="0"/>
            <a:t>Образование родственных или однокоренных слов</a:t>
          </a:r>
          <a:endParaRPr lang="ru-RU" dirty="0"/>
        </a:p>
      </dgm:t>
    </dgm:pt>
    <dgm:pt modelId="{43DEBFB7-973A-490F-81C5-A58D155A9B13}" type="parTrans" cxnId="{119A7480-C8CD-42E5-8023-91A2DB8D9EB2}">
      <dgm:prSet/>
      <dgm:spPr/>
      <dgm:t>
        <a:bodyPr/>
        <a:lstStyle/>
        <a:p>
          <a:endParaRPr lang="ru-RU"/>
        </a:p>
      </dgm:t>
    </dgm:pt>
    <dgm:pt modelId="{A77A8D74-AEFA-4F45-B04C-D417404EB69A}" type="sibTrans" cxnId="{119A7480-C8CD-42E5-8023-91A2DB8D9EB2}">
      <dgm:prSet/>
      <dgm:spPr/>
      <dgm:t>
        <a:bodyPr/>
        <a:lstStyle/>
        <a:p>
          <a:endParaRPr lang="ru-RU"/>
        </a:p>
      </dgm:t>
    </dgm:pt>
    <dgm:pt modelId="{3A0A7A6A-8D8A-4DD1-A1F9-919A96795B88}">
      <dgm:prSet phldrT="[Текст]"/>
      <dgm:spPr/>
      <dgm:t>
        <a:bodyPr/>
        <a:lstStyle/>
        <a:p>
          <a:r>
            <a:rPr lang="ru-RU" dirty="0" smtClean="0"/>
            <a:t>Подбор слов-признаков</a:t>
          </a:r>
        </a:p>
      </dgm:t>
    </dgm:pt>
    <dgm:pt modelId="{029BBA6B-F3E7-4553-BD1C-1D99B9A273C9}" type="parTrans" cxnId="{62BE98F1-4698-40CF-BBAA-6F4E47DEA018}">
      <dgm:prSet/>
      <dgm:spPr/>
      <dgm:t>
        <a:bodyPr/>
        <a:lstStyle/>
        <a:p>
          <a:endParaRPr lang="ru-RU"/>
        </a:p>
      </dgm:t>
    </dgm:pt>
    <dgm:pt modelId="{7173DC79-3594-4818-87DD-61870C002A3F}" type="sibTrans" cxnId="{62BE98F1-4698-40CF-BBAA-6F4E47DEA018}">
      <dgm:prSet/>
      <dgm:spPr/>
      <dgm:t>
        <a:bodyPr/>
        <a:lstStyle/>
        <a:p>
          <a:endParaRPr lang="ru-RU"/>
        </a:p>
      </dgm:t>
    </dgm:pt>
    <dgm:pt modelId="{0B1B93FC-4DCC-46B5-BF4F-C0BC7CA4D2BD}">
      <dgm:prSet phldrT="[Текст]"/>
      <dgm:spPr/>
      <dgm:t>
        <a:bodyPr/>
        <a:lstStyle/>
        <a:p>
          <a:r>
            <a:rPr lang="ru-RU" dirty="0" smtClean="0"/>
            <a:t>Словоизменение</a:t>
          </a:r>
          <a:endParaRPr lang="ru-RU" dirty="0"/>
        </a:p>
      </dgm:t>
    </dgm:pt>
    <dgm:pt modelId="{DEACD6E5-8D4C-40AF-B485-85E3F5088227}" type="parTrans" cxnId="{A539BB24-792E-42FB-8D27-80C7174BBCCC}">
      <dgm:prSet/>
      <dgm:spPr/>
      <dgm:t>
        <a:bodyPr/>
        <a:lstStyle/>
        <a:p>
          <a:endParaRPr lang="ru-RU"/>
        </a:p>
      </dgm:t>
    </dgm:pt>
    <dgm:pt modelId="{326DFDD9-829F-4EF6-B6DE-94C620CB7CDC}" type="sibTrans" cxnId="{A539BB24-792E-42FB-8D27-80C7174BBCCC}">
      <dgm:prSet/>
      <dgm:spPr/>
      <dgm:t>
        <a:bodyPr/>
        <a:lstStyle/>
        <a:p>
          <a:endParaRPr lang="ru-RU"/>
        </a:p>
      </dgm:t>
    </dgm:pt>
    <dgm:pt modelId="{0F09F56F-42C1-46AF-A5D8-EA90DBD5B5E0}">
      <dgm:prSet phldrT="[Текст]"/>
      <dgm:spPr/>
      <dgm:t>
        <a:bodyPr/>
        <a:lstStyle/>
        <a:p>
          <a:r>
            <a:rPr lang="ru-RU" dirty="0" smtClean="0"/>
            <a:t>Работа с разрезной азбукой</a:t>
          </a:r>
          <a:endParaRPr lang="ru-RU" dirty="0"/>
        </a:p>
      </dgm:t>
    </dgm:pt>
    <dgm:pt modelId="{272C8214-E50C-476F-ABF0-E6D8DCB9DF67}" type="parTrans" cxnId="{F36B3AA2-85A0-448E-B4A5-09A6A12928FF}">
      <dgm:prSet/>
      <dgm:spPr/>
      <dgm:t>
        <a:bodyPr/>
        <a:lstStyle/>
        <a:p>
          <a:endParaRPr lang="ru-RU"/>
        </a:p>
      </dgm:t>
    </dgm:pt>
    <dgm:pt modelId="{9E3DA031-5F37-4D1D-8610-C0BF8E006FF2}" type="sibTrans" cxnId="{F36B3AA2-85A0-448E-B4A5-09A6A12928FF}">
      <dgm:prSet/>
      <dgm:spPr/>
      <dgm:t>
        <a:bodyPr/>
        <a:lstStyle/>
        <a:p>
          <a:endParaRPr lang="ru-RU"/>
        </a:p>
      </dgm:t>
    </dgm:pt>
    <dgm:pt modelId="{A92F232F-D100-4FB1-BED3-8D43A707E4C3}">
      <dgm:prSet phldrT="[Текст]"/>
      <dgm:spPr/>
      <dgm:t>
        <a:bodyPr/>
        <a:lstStyle/>
        <a:p>
          <a:r>
            <a:rPr lang="ru-RU" dirty="0" smtClean="0"/>
            <a:t>Связная речь</a:t>
          </a:r>
          <a:endParaRPr lang="ru-RU" dirty="0"/>
        </a:p>
      </dgm:t>
    </dgm:pt>
    <dgm:pt modelId="{5E1E155B-62E6-45CE-A224-978D46F50899}" type="parTrans" cxnId="{22517A0F-6FB7-46BA-93EC-4E2356698FA8}">
      <dgm:prSet/>
      <dgm:spPr/>
      <dgm:t>
        <a:bodyPr/>
        <a:lstStyle/>
        <a:p>
          <a:endParaRPr lang="ru-RU"/>
        </a:p>
      </dgm:t>
    </dgm:pt>
    <dgm:pt modelId="{81AA2C7C-9F08-4CEF-9AB9-288895443B08}" type="sibTrans" cxnId="{22517A0F-6FB7-46BA-93EC-4E2356698FA8}">
      <dgm:prSet/>
      <dgm:spPr/>
      <dgm:t>
        <a:bodyPr/>
        <a:lstStyle/>
        <a:p>
          <a:endParaRPr lang="ru-RU"/>
        </a:p>
      </dgm:t>
    </dgm:pt>
    <dgm:pt modelId="{7E460187-FE44-4247-B85F-5B40E2F01F15}">
      <dgm:prSet phldrT="[Текст]"/>
      <dgm:spPr/>
      <dgm:t>
        <a:bodyPr/>
        <a:lstStyle/>
        <a:p>
          <a:r>
            <a:rPr lang="ru-RU" dirty="0" smtClean="0"/>
            <a:t>Подбор слов –действий</a:t>
          </a:r>
          <a:endParaRPr lang="ru-RU" dirty="0"/>
        </a:p>
      </dgm:t>
    </dgm:pt>
    <dgm:pt modelId="{E204A836-C7C4-4543-A3BF-0F215ED8B050}" type="parTrans" cxnId="{E33826BD-1E35-4F14-AA8C-7B42E91A8B64}">
      <dgm:prSet/>
      <dgm:spPr/>
      <dgm:t>
        <a:bodyPr/>
        <a:lstStyle/>
        <a:p>
          <a:endParaRPr lang="ru-RU"/>
        </a:p>
      </dgm:t>
    </dgm:pt>
    <dgm:pt modelId="{8FE0DDF7-77D9-401F-8AAD-FFED80613368}" type="sibTrans" cxnId="{E33826BD-1E35-4F14-AA8C-7B42E91A8B64}">
      <dgm:prSet/>
      <dgm:spPr/>
      <dgm:t>
        <a:bodyPr/>
        <a:lstStyle/>
        <a:p>
          <a:endParaRPr lang="ru-RU"/>
        </a:p>
      </dgm:t>
    </dgm:pt>
    <dgm:pt modelId="{99229A50-0ADC-4464-AE33-BFE7C4BD62C6}">
      <dgm:prSet phldrT="[Текст]"/>
      <dgm:spPr/>
      <dgm:t>
        <a:bodyPr/>
        <a:lstStyle/>
        <a:p>
          <a:r>
            <a:rPr lang="ru-RU" dirty="0" smtClean="0"/>
            <a:t>Подбор слов –антонимов</a:t>
          </a:r>
        </a:p>
      </dgm:t>
    </dgm:pt>
    <dgm:pt modelId="{C33B2076-865A-4256-ABDC-96BD17B914CE}" type="parTrans" cxnId="{BC6E8940-0450-4CF2-988C-64CDCDFCF690}">
      <dgm:prSet/>
      <dgm:spPr/>
      <dgm:t>
        <a:bodyPr/>
        <a:lstStyle/>
        <a:p>
          <a:endParaRPr lang="ru-RU"/>
        </a:p>
      </dgm:t>
    </dgm:pt>
    <dgm:pt modelId="{F17A939F-43E8-4390-8B89-561FFEEDA49A}" type="sibTrans" cxnId="{BC6E8940-0450-4CF2-988C-64CDCDFCF690}">
      <dgm:prSet/>
      <dgm:spPr/>
      <dgm:t>
        <a:bodyPr/>
        <a:lstStyle/>
        <a:p>
          <a:endParaRPr lang="ru-RU"/>
        </a:p>
      </dgm:t>
    </dgm:pt>
    <dgm:pt modelId="{0ECB403A-A7F5-4C39-92F1-7C4705575DF9}">
      <dgm:prSet phldrT="[Текст]"/>
      <dgm:spPr/>
      <dgm:t>
        <a:bodyPr/>
        <a:lstStyle/>
        <a:p>
          <a:r>
            <a:rPr lang="ru-RU" dirty="0" smtClean="0"/>
            <a:t>Подбор слов-синонимов</a:t>
          </a:r>
        </a:p>
      </dgm:t>
    </dgm:pt>
    <dgm:pt modelId="{1AB87B05-3CDE-4690-ADC1-D2B6FFBF7C0C}" type="parTrans" cxnId="{1888A77A-2416-45D3-9183-AC64852D338A}">
      <dgm:prSet/>
      <dgm:spPr/>
      <dgm:t>
        <a:bodyPr/>
        <a:lstStyle/>
        <a:p>
          <a:endParaRPr lang="ru-RU"/>
        </a:p>
      </dgm:t>
    </dgm:pt>
    <dgm:pt modelId="{871E282E-DFC2-4C24-99A0-8A0DC0FFF5D3}" type="sibTrans" cxnId="{1888A77A-2416-45D3-9183-AC64852D338A}">
      <dgm:prSet/>
      <dgm:spPr/>
      <dgm:t>
        <a:bodyPr/>
        <a:lstStyle/>
        <a:p>
          <a:endParaRPr lang="ru-RU"/>
        </a:p>
      </dgm:t>
    </dgm:pt>
    <dgm:pt modelId="{A1169CAF-9689-4CA7-9A84-5A129DF2D26B}" type="pres">
      <dgm:prSet presAssocID="{ED6F1A40-D3E7-4AD4-9C52-EBA2FE0B657B}" presName="Name0" presStyleCnt="0">
        <dgm:presLayoutVars>
          <dgm:dir/>
          <dgm:resizeHandles/>
        </dgm:presLayoutVars>
      </dgm:prSet>
      <dgm:spPr/>
      <dgm:t>
        <a:bodyPr/>
        <a:lstStyle/>
        <a:p>
          <a:endParaRPr lang="ru-RU"/>
        </a:p>
      </dgm:t>
    </dgm:pt>
    <dgm:pt modelId="{ED774913-D4CB-4742-B9E5-87AA98902E4C}" type="pres">
      <dgm:prSet presAssocID="{62AD9143-EE0D-47D8-90CD-13F791DF6145}" presName="compNode" presStyleCnt="0"/>
      <dgm:spPr/>
    </dgm:pt>
    <dgm:pt modelId="{33CA9BD1-8EC9-4999-A824-4E0E24E05660}" type="pres">
      <dgm:prSet presAssocID="{62AD9143-EE0D-47D8-90CD-13F791DF6145}" presName="dummyConnPt" presStyleCnt="0"/>
      <dgm:spPr/>
    </dgm:pt>
    <dgm:pt modelId="{66A1A076-F025-4875-9D3A-5333F0EE6BFE}" type="pres">
      <dgm:prSet presAssocID="{62AD9143-EE0D-47D8-90CD-13F791DF6145}" presName="node" presStyleLbl="node1" presStyleIdx="0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A879345-2DB4-4ED1-B702-2E31D24182C6}" type="pres">
      <dgm:prSet presAssocID="{33BE097C-8C0B-4DA7-A05F-4592F483294D}" presName="sibTrans" presStyleLbl="bgSibTrans2D1" presStyleIdx="0" presStyleCnt="8"/>
      <dgm:spPr/>
      <dgm:t>
        <a:bodyPr/>
        <a:lstStyle/>
        <a:p>
          <a:endParaRPr lang="ru-RU"/>
        </a:p>
      </dgm:t>
    </dgm:pt>
    <dgm:pt modelId="{55959FAF-70D1-4F07-ADAC-4074303832BC}" type="pres">
      <dgm:prSet presAssocID="{0A731CA1-37DF-4A5A-8E34-DFB2D513C94B}" presName="compNode" presStyleCnt="0"/>
      <dgm:spPr/>
    </dgm:pt>
    <dgm:pt modelId="{519934AA-5D1B-40D8-8852-822EBF8AF8C4}" type="pres">
      <dgm:prSet presAssocID="{0A731CA1-37DF-4A5A-8E34-DFB2D513C94B}" presName="dummyConnPt" presStyleCnt="0"/>
      <dgm:spPr/>
    </dgm:pt>
    <dgm:pt modelId="{1F4C78E1-3E15-4448-A7A7-74A3476E9CDC}" type="pres">
      <dgm:prSet presAssocID="{0A731CA1-37DF-4A5A-8E34-DFB2D513C94B}" presName="node" presStyleLbl="node1" presStyleIdx="1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314C596-FB0C-4808-8BBD-7AAB390204A3}" type="pres">
      <dgm:prSet presAssocID="{A77A8D74-AEFA-4F45-B04C-D417404EB69A}" presName="sibTrans" presStyleLbl="bgSibTrans2D1" presStyleIdx="1" presStyleCnt="8"/>
      <dgm:spPr/>
      <dgm:t>
        <a:bodyPr/>
        <a:lstStyle/>
        <a:p>
          <a:endParaRPr lang="ru-RU"/>
        </a:p>
      </dgm:t>
    </dgm:pt>
    <dgm:pt modelId="{07196329-4CC9-49AC-9EB6-9F1E08BAE72E}" type="pres">
      <dgm:prSet presAssocID="{7E460187-FE44-4247-B85F-5B40E2F01F15}" presName="compNode" presStyleCnt="0"/>
      <dgm:spPr/>
    </dgm:pt>
    <dgm:pt modelId="{9250FB3B-C129-44D1-A7BA-DE94BF252FB3}" type="pres">
      <dgm:prSet presAssocID="{7E460187-FE44-4247-B85F-5B40E2F01F15}" presName="dummyConnPt" presStyleCnt="0"/>
      <dgm:spPr/>
    </dgm:pt>
    <dgm:pt modelId="{74556705-9485-4261-866E-DB902A671E0B}" type="pres">
      <dgm:prSet presAssocID="{7E460187-FE44-4247-B85F-5B40E2F01F15}" presName="node" presStyleLbl="node1" presStyleIdx="2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1AAE403-57FC-4495-8DE7-1B464EC35150}" type="pres">
      <dgm:prSet presAssocID="{8FE0DDF7-77D9-401F-8AAD-FFED80613368}" presName="sibTrans" presStyleLbl="bgSibTrans2D1" presStyleIdx="2" presStyleCnt="8"/>
      <dgm:spPr/>
      <dgm:t>
        <a:bodyPr/>
        <a:lstStyle/>
        <a:p>
          <a:endParaRPr lang="ru-RU"/>
        </a:p>
      </dgm:t>
    </dgm:pt>
    <dgm:pt modelId="{D876CD18-33CE-4741-BE07-C0AD044FD2B1}" type="pres">
      <dgm:prSet presAssocID="{3A0A7A6A-8D8A-4DD1-A1F9-919A96795B88}" presName="compNode" presStyleCnt="0"/>
      <dgm:spPr/>
    </dgm:pt>
    <dgm:pt modelId="{4C1B5352-1439-4BC7-9420-76D27B04F0F0}" type="pres">
      <dgm:prSet presAssocID="{3A0A7A6A-8D8A-4DD1-A1F9-919A96795B88}" presName="dummyConnPt" presStyleCnt="0"/>
      <dgm:spPr/>
    </dgm:pt>
    <dgm:pt modelId="{F248167A-478D-4535-AA95-7EB26FFA99B0}" type="pres">
      <dgm:prSet presAssocID="{3A0A7A6A-8D8A-4DD1-A1F9-919A96795B88}" presName="node" presStyleLbl="node1" presStyleIdx="3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CB33D79-68C3-4492-AAF2-68BA416E8697}" type="pres">
      <dgm:prSet presAssocID="{7173DC79-3594-4818-87DD-61870C002A3F}" presName="sibTrans" presStyleLbl="bgSibTrans2D1" presStyleIdx="3" presStyleCnt="8"/>
      <dgm:spPr/>
      <dgm:t>
        <a:bodyPr/>
        <a:lstStyle/>
        <a:p>
          <a:endParaRPr lang="ru-RU"/>
        </a:p>
      </dgm:t>
    </dgm:pt>
    <dgm:pt modelId="{E75E5987-FC97-45CF-B8D2-D2B4F744CF7B}" type="pres">
      <dgm:prSet presAssocID="{99229A50-0ADC-4464-AE33-BFE7C4BD62C6}" presName="compNode" presStyleCnt="0"/>
      <dgm:spPr/>
    </dgm:pt>
    <dgm:pt modelId="{1D996149-821A-451F-8AC8-54B9A6840615}" type="pres">
      <dgm:prSet presAssocID="{99229A50-0ADC-4464-AE33-BFE7C4BD62C6}" presName="dummyConnPt" presStyleCnt="0"/>
      <dgm:spPr/>
    </dgm:pt>
    <dgm:pt modelId="{0BF91660-065D-4D12-88AB-A3B3D6B451BF}" type="pres">
      <dgm:prSet presAssocID="{99229A50-0ADC-4464-AE33-BFE7C4BD62C6}" presName="node" presStyleLbl="node1" presStyleIdx="4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F825EC9-5F81-4975-BA55-9BE11CE88BF2}" type="pres">
      <dgm:prSet presAssocID="{F17A939F-43E8-4390-8B89-561FFEEDA49A}" presName="sibTrans" presStyleLbl="bgSibTrans2D1" presStyleIdx="4" presStyleCnt="8"/>
      <dgm:spPr/>
      <dgm:t>
        <a:bodyPr/>
        <a:lstStyle/>
        <a:p>
          <a:endParaRPr lang="ru-RU"/>
        </a:p>
      </dgm:t>
    </dgm:pt>
    <dgm:pt modelId="{8923DFA8-B7A6-4550-8284-449E9B9BF8A9}" type="pres">
      <dgm:prSet presAssocID="{0ECB403A-A7F5-4C39-92F1-7C4705575DF9}" presName="compNode" presStyleCnt="0"/>
      <dgm:spPr/>
    </dgm:pt>
    <dgm:pt modelId="{00E4A3CE-4075-4D94-8089-EF7FC4DAB195}" type="pres">
      <dgm:prSet presAssocID="{0ECB403A-A7F5-4C39-92F1-7C4705575DF9}" presName="dummyConnPt" presStyleCnt="0"/>
      <dgm:spPr/>
    </dgm:pt>
    <dgm:pt modelId="{526A5E3D-9084-44EA-95A8-BD532225BE6B}" type="pres">
      <dgm:prSet presAssocID="{0ECB403A-A7F5-4C39-92F1-7C4705575DF9}" presName="node" presStyleLbl="node1" presStyleIdx="5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7BC7786-14C7-4565-A0FB-057C4751529F}" type="pres">
      <dgm:prSet presAssocID="{871E282E-DFC2-4C24-99A0-8A0DC0FFF5D3}" presName="sibTrans" presStyleLbl="bgSibTrans2D1" presStyleIdx="5" presStyleCnt="8"/>
      <dgm:spPr/>
      <dgm:t>
        <a:bodyPr/>
        <a:lstStyle/>
        <a:p>
          <a:endParaRPr lang="ru-RU"/>
        </a:p>
      </dgm:t>
    </dgm:pt>
    <dgm:pt modelId="{C0FC0699-E656-4645-810A-E1682C5810B7}" type="pres">
      <dgm:prSet presAssocID="{0B1B93FC-4DCC-46B5-BF4F-C0BC7CA4D2BD}" presName="compNode" presStyleCnt="0"/>
      <dgm:spPr/>
    </dgm:pt>
    <dgm:pt modelId="{87254646-9308-4F1C-B9D9-63F42D7CBAAC}" type="pres">
      <dgm:prSet presAssocID="{0B1B93FC-4DCC-46B5-BF4F-C0BC7CA4D2BD}" presName="dummyConnPt" presStyleCnt="0"/>
      <dgm:spPr/>
    </dgm:pt>
    <dgm:pt modelId="{054FE0FD-68D9-4C84-88CE-C20DE5815A5F}" type="pres">
      <dgm:prSet presAssocID="{0B1B93FC-4DCC-46B5-BF4F-C0BC7CA4D2BD}" presName="node" presStyleLbl="node1" presStyleIdx="6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02D44D1-B1DC-4D57-B9D8-7CDC05603C05}" type="pres">
      <dgm:prSet presAssocID="{326DFDD9-829F-4EF6-B6DE-94C620CB7CDC}" presName="sibTrans" presStyleLbl="bgSibTrans2D1" presStyleIdx="6" presStyleCnt="8"/>
      <dgm:spPr/>
      <dgm:t>
        <a:bodyPr/>
        <a:lstStyle/>
        <a:p>
          <a:endParaRPr lang="ru-RU"/>
        </a:p>
      </dgm:t>
    </dgm:pt>
    <dgm:pt modelId="{CE41B274-B541-442A-8EB2-2F82449C3F71}" type="pres">
      <dgm:prSet presAssocID="{0F09F56F-42C1-46AF-A5D8-EA90DBD5B5E0}" presName="compNode" presStyleCnt="0"/>
      <dgm:spPr/>
    </dgm:pt>
    <dgm:pt modelId="{0E9FC3F9-63D8-44EC-8E0D-47A6D7E61AB9}" type="pres">
      <dgm:prSet presAssocID="{0F09F56F-42C1-46AF-A5D8-EA90DBD5B5E0}" presName="dummyConnPt" presStyleCnt="0"/>
      <dgm:spPr/>
    </dgm:pt>
    <dgm:pt modelId="{86A68A8E-94AD-4C3F-A351-54BE93C6F531}" type="pres">
      <dgm:prSet presAssocID="{0F09F56F-42C1-46AF-A5D8-EA90DBD5B5E0}" presName="node" presStyleLbl="node1" presStyleIdx="7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4CE9DC9-5BDE-4A0D-8ECB-6FB4F5E400E5}" type="pres">
      <dgm:prSet presAssocID="{9E3DA031-5F37-4D1D-8610-C0BF8E006FF2}" presName="sibTrans" presStyleLbl="bgSibTrans2D1" presStyleIdx="7" presStyleCnt="8"/>
      <dgm:spPr/>
      <dgm:t>
        <a:bodyPr/>
        <a:lstStyle/>
        <a:p>
          <a:endParaRPr lang="ru-RU"/>
        </a:p>
      </dgm:t>
    </dgm:pt>
    <dgm:pt modelId="{B0EF6501-B6E1-487C-979F-7EFFD935AE34}" type="pres">
      <dgm:prSet presAssocID="{A92F232F-D100-4FB1-BED3-8D43A707E4C3}" presName="compNode" presStyleCnt="0"/>
      <dgm:spPr/>
    </dgm:pt>
    <dgm:pt modelId="{8BC9F012-9D48-41F7-A558-9D62DA87AA29}" type="pres">
      <dgm:prSet presAssocID="{A92F232F-D100-4FB1-BED3-8D43A707E4C3}" presName="dummyConnPt" presStyleCnt="0"/>
      <dgm:spPr/>
    </dgm:pt>
    <dgm:pt modelId="{FE3D0F39-288B-432B-BD69-168FDC761E9D}" type="pres">
      <dgm:prSet presAssocID="{A92F232F-D100-4FB1-BED3-8D43A707E4C3}" presName="node" presStyleLbl="node1" presStyleIdx="8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8E37A75-F43E-4CF4-8702-A791D77C4BCC}" type="presOf" srcId="{0A731CA1-37DF-4A5A-8E34-DFB2D513C94B}" destId="{1F4C78E1-3E15-4448-A7A7-74A3476E9CDC}" srcOrd="0" destOrd="0" presId="urn:microsoft.com/office/officeart/2005/8/layout/bProcess4"/>
    <dgm:cxn modelId="{BC6E8940-0450-4CF2-988C-64CDCDFCF690}" srcId="{ED6F1A40-D3E7-4AD4-9C52-EBA2FE0B657B}" destId="{99229A50-0ADC-4464-AE33-BFE7C4BD62C6}" srcOrd="4" destOrd="0" parTransId="{C33B2076-865A-4256-ABDC-96BD17B914CE}" sibTransId="{F17A939F-43E8-4390-8B89-561FFEEDA49A}"/>
    <dgm:cxn modelId="{72188C9B-345E-4FBE-94A7-6A02EBCF42C8}" type="presOf" srcId="{F17A939F-43E8-4390-8B89-561FFEEDA49A}" destId="{DF825EC9-5F81-4975-BA55-9BE11CE88BF2}" srcOrd="0" destOrd="0" presId="urn:microsoft.com/office/officeart/2005/8/layout/bProcess4"/>
    <dgm:cxn modelId="{6DA29810-FE85-4A4C-A2B8-31A02432DF3C}" type="presOf" srcId="{326DFDD9-829F-4EF6-B6DE-94C620CB7CDC}" destId="{402D44D1-B1DC-4D57-B9D8-7CDC05603C05}" srcOrd="0" destOrd="0" presId="urn:microsoft.com/office/officeart/2005/8/layout/bProcess4"/>
    <dgm:cxn modelId="{342198E7-7855-401F-8F99-6B1B9236BBE9}" type="presOf" srcId="{7173DC79-3594-4818-87DD-61870C002A3F}" destId="{9CB33D79-68C3-4492-AAF2-68BA416E8697}" srcOrd="0" destOrd="0" presId="urn:microsoft.com/office/officeart/2005/8/layout/bProcess4"/>
    <dgm:cxn modelId="{1888A77A-2416-45D3-9183-AC64852D338A}" srcId="{ED6F1A40-D3E7-4AD4-9C52-EBA2FE0B657B}" destId="{0ECB403A-A7F5-4C39-92F1-7C4705575DF9}" srcOrd="5" destOrd="0" parTransId="{1AB87B05-3CDE-4690-ADC1-D2B6FFBF7C0C}" sibTransId="{871E282E-DFC2-4C24-99A0-8A0DC0FFF5D3}"/>
    <dgm:cxn modelId="{BA322CF9-2893-4274-B91E-DE66216392F3}" type="presOf" srcId="{33BE097C-8C0B-4DA7-A05F-4592F483294D}" destId="{3A879345-2DB4-4ED1-B702-2E31D24182C6}" srcOrd="0" destOrd="0" presId="urn:microsoft.com/office/officeart/2005/8/layout/bProcess4"/>
    <dgm:cxn modelId="{E818E6F4-D4DE-4716-AF1F-E78FE3C73E0E}" type="presOf" srcId="{0F09F56F-42C1-46AF-A5D8-EA90DBD5B5E0}" destId="{86A68A8E-94AD-4C3F-A351-54BE93C6F531}" srcOrd="0" destOrd="0" presId="urn:microsoft.com/office/officeart/2005/8/layout/bProcess4"/>
    <dgm:cxn modelId="{22517A0F-6FB7-46BA-93EC-4E2356698FA8}" srcId="{ED6F1A40-D3E7-4AD4-9C52-EBA2FE0B657B}" destId="{A92F232F-D100-4FB1-BED3-8D43A707E4C3}" srcOrd="8" destOrd="0" parTransId="{5E1E155B-62E6-45CE-A224-978D46F50899}" sibTransId="{81AA2C7C-9F08-4CEF-9AB9-288895443B08}"/>
    <dgm:cxn modelId="{A7017977-9D17-4630-9B04-AFDB91A2932F}" type="presOf" srcId="{0ECB403A-A7F5-4C39-92F1-7C4705575DF9}" destId="{526A5E3D-9084-44EA-95A8-BD532225BE6B}" srcOrd="0" destOrd="0" presId="urn:microsoft.com/office/officeart/2005/8/layout/bProcess4"/>
    <dgm:cxn modelId="{F36B3AA2-85A0-448E-B4A5-09A6A12928FF}" srcId="{ED6F1A40-D3E7-4AD4-9C52-EBA2FE0B657B}" destId="{0F09F56F-42C1-46AF-A5D8-EA90DBD5B5E0}" srcOrd="7" destOrd="0" parTransId="{272C8214-E50C-476F-ABF0-E6D8DCB9DF67}" sibTransId="{9E3DA031-5F37-4D1D-8610-C0BF8E006FF2}"/>
    <dgm:cxn modelId="{119A7480-C8CD-42E5-8023-91A2DB8D9EB2}" srcId="{ED6F1A40-D3E7-4AD4-9C52-EBA2FE0B657B}" destId="{0A731CA1-37DF-4A5A-8E34-DFB2D513C94B}" srcOrd="1" destOrd="0" parTransId="{43DEBFB7-973A-490F-81C5-A58D155A9B13}" sibTransId="{A77A8D74-AEFA-4F45-B04C-D417404EB69A}"/>
    <dgm:cxn modelId="{A880248F-D2C0-496D-B2BE-3773D785958A}" type="presOf" srcId="{A77A8D74-AEFA-4F45-B04C-D417404EB69A}" destId="{6314C596-FB0C-4808-8BBD-7AAB390204A3}" srcOrd="0" destOrd="0" presId="urn:microsoft.com/office/officeart/2005/8/layout/bProcess4"/>
    <dgm:cxn modelId="{21E563CD-6168-4566-A65D-ED9C4D7CD447}" srcId="{ED6F1A40-D3E7-4AD4-9C52-EBA2FE0B657B}" destId="{62AD9143-EE0D-47D8-90CD-13F791DF6145}" srcOrd="0" destOrd="0" parTransId="{1D0413BB-2C7B-4F60-ADD0-3E2F70203384}" sibTransId="{33BE097C-8C0B-4DA7-A05F-4592F483294D}"/>
    <dgm:cxn modelId="{498E6079-1DD9-4F4B-8A92-536A9E14F142}" type="presOf" srcId="{A92F232F-D100-4FB1-BED3-8D43A707E4C3}" destId="{FE3D0F39-288B-432B-BD69-168FDC761E9D}" srcOrd="0" destOrd="0" presId="urn:microsoft.com/office/officeart/2005/8/layout/bProcess4"/>
    <dgm:cxn modelId="{E33826BD-1E35-4F14-AA8C-7B42E91A8B64}" srcId="{ED6F1A40-D3E7-4AD4-9C52-EBA2FE0B657B}" destId="{7E460187-FE44-4247-B85F-5B40E2F01F15}" srcOrd="2" destOrd="0" parTransId="{E204A836-C7C4-4543-A3BF-0F215ED8B050}" sibTransId="{8FE0DDF7-77D9-401F-8AAD-FFED80613368}"/>
    <dgm:cxn modelId="{62BE98F1-4698-40CF-BBAA-6F4E47DEA018}" srcId="{ED6F1A40-D3E7-4AD4-9C52-EBA2FE0B657B}" destId="{3A0A7A6A-8D8A-4DD1-A1F9-919A96795B88}" srcOrd="3" destOrd="0" parTransId="{029BBA6B-F3E7-4553-BD1C-1D99B9A273C9}" sibTransId="{7173DC79-3594-4818-87DD-61870C002A3F}"/>
    <dgm:cxn modelId="{62784D81-7874-458F-999C-12825090850A}" type="presOf" srcId="{0B1B93FC-4DCC-46B5-BF4F-C0BC7CA4D2BD}" destId="{054FE0FD-68D9-4C84-88CE-C20DE5815A5F}" srcOrd="0" destOrd="0" presId="urn:microsoft.com/office/officeart/2005/8/layout/bProcess4"/>
    <dgm:cxn modelId="{F46D8509-6A43-405D-B5E0-90566F59E345}" type="presOf" srcId="{9E3DA031-5F37-4D1D-8610-C0BF8E006FF2}" destId="{A4CE9DC9-5BDE-4A0D-8ECB-6FB4F5E400E5}" srcOrd="0" destOrd="0" presId="urn:microsoft.com/office/officeart/2005/8/layout/bProcess4"/>
    <dgm:cxn modelId="{2B815AB4-7DBD-438C-B136-A14193815FBA}" type="presOf" srcId="{8FE0DDF7-77D9-401F-8AAD-FFED80613368}" destId="{81AAE403-57FC-4495-8DE7-1B464EC35150}" srcOrd="0" destOrd="0" presId="urn:microsoft.com/office/officeart/2005/8/layout/bProcess4"/>
    <dgm:cxn modelId="{61ED0E43-1061-4884-ACDE-B3C27BBDA31B}" type="presOf" srcId="{871E282E-DFC2-4C24-99A0-8A0DC0FFF5D3}" destId="{B7BC7786-14C7-4565-A0FB-057C4751529F}" srcOrd="0" destOrd="0" presId="urn:microsoft.com/office/officeart/2005/8/layout/bProcess4"/>
    <dgm:cxn modelId="{BD567E60-C9FD-4EF1-B2EE-75B9C3730E2B}" type="presOf" srcId="{99229A50-0ADC-4464-AE33-BFE7C4BD62C6}" destId="{0BF91660-065D-4D12-88AB-A3B3D6B451BF}" srcOrd="0" destOrd="0" presId="urn:microsoft.com/office/officeart/2005/8/layout/bProcess4"/>
    <dgm:cxn modelId="{1B03B424-F947-419F-A77F-C8795A3D8A4A}" type="presOf" srcId="{62AD9143-EE0D-47D8-90CD-13F791DF6145}" destId="{66A1A076-F025-4875-9D3A-5333F0EE6BFE}" srcOrd="0" destOrd="0" presId="urn:microsoft.com/office/officeart/2005/8/layout/bProcess4"/>
    <dgm:cxn modelId="{040B622C-4C6B-4FF8-92BE-9326F1EE9651}" type="presOf" srcId="{7E460187-FE44-4247-B85F-5B40E2F01F15}" destId="{74556705-9485-4261-866E-DB902A671E0B}" srcOrd="0" destOrd="0" presId="urn:microsoft.com/office/officeart/2005/8/layout/bProcess4"/>
    <dgm:cxn modelId="{3A968221-176B-4BB0-A163-6A8DC4AB0F0A}" type="presOf" srcId="{ED6F1A40-D3E7-4AD4-9C52-EBA2FE0B657B}" destId="{A1169CAF-9689-4CA7-9A84-5A129DF2D26B}" srcOrd="0" destOrd="0" presId="urn:microsoft.com/office/officeart/2005/8/layout/bProcess4"/>
    <dgm:cxn modelId="{3D2230B8-CD31-4059-A179-43D5834B09EB}" type="presOf" srcId="{3A0A7A6A-8D8A-4DD1-A1F9-919A96795B88}" destId="{F248167A-478D-4535-AA95-7EB26FFA99B0}" srcOrd="0" destOrd="0" presId="urn:microsoft.com/office/officeart/2005/8/layout/bProcess4"/>
    <dgm:cxn modelId="{A539BB24-792E-42FB-8D27-80C7174BBCCC}" srcId="{ED6F1A40-D3E7-4AD4-9C52-EBA2FE0B657B}" destId="{0B1B93FC-4DCC-46B5-BF4F-C0BC7CA4D2BD}" srcOrd="6" destOrd="0" parTransId="{DEACD6E5-8D4C-40AF-B485-85E3F5088227}" sibTransId="{326DFDD9-829F-4EF6-B6DE-94C620CB7CDC}"/>
    <dgm:cxn modelId="{2E0CBDAE-57D7-4E14-828F-8D14B1BBD7D3}" type="presParOf" srcId="{A1169CAF-9689-4CA7-9A84-5A129DF2D26B}" destId="{ED774913-D4CB-4742-B9E5-87AA98902E4C}" srcOrd="0" destOrd="0" presId="urn:microsoft.com/office/officeart/2005/8/layout/bProcess4"/>
    <dgm:cxn modelId="{423D3743-F121-4B3E-9C2C-FB95F576560E}" type="presParOf" srcId="{ED774913-D4CB-4742-B9E5-87AA98902E4C}" destId="{33CA9BD1-8EC9-4999-A824-4E0E24E05660}" srcOrd="0" destOrd="0" presId="urn:microsoft.com/office/officeart/2005/8/layout/bProcess4"/>
    <dgm:cxn modelId="{3B30595E-C0BB-4B53-8DB6-A4414DE60587}" type="presParOf" srcId="{ED774913-D4CB-4742-B9E5-87AA98902E4C}" destId="{66A1A076-F025-4875-9D3A-5333F0EE6BFE}" srcOrd="1" destOrd="0" presId="urn:microsoft.com/office/officeart/2005/8/layout/bProcess4"/>
    <dgm:cxn modelId="{92C9EE8A-028F-4023-8637-370EE3A5219A}" type="presParOf" srcId="{A1169CAF-9689-4CA7-9A84-5A129DF2D26B}" destId="{3A879345-2DB4-4ED1-B702-2E31D24182C6}" srcOrd="1" destOrd="0" presId="urn:microsoft.com/office/officeart/2005/8/layout/bProcess4"/>
    <dgm:cxn modelId="{E1C878DC-EB73-4842-A34C-F344A5E2106E}" type="presParOf" srcId="{A1169CAF-9689-4CA7-9A84-5A129DF2D26B}" destId="{55959FAF-70D1-4F07-ADAC-4074303832BC}" srcOrd="2" destOrd="0" presId="urn:microsoft.com/office/officeart/2005/8/layout/bProcess4"/>
    <dgm:cxn modelId="{44B79C7F-DB55-4C7B-8188-5F5E4A163B82}" type="presParOf" srcId="{55959FAF-70D1-4F07-ADAC-4074303832BC}" destId="{519934AA-5D1B-40D8-8852-822EBF8AF8C4}" srcOrd="0" destOrd="0" presId="urn:microsoft.com/office/officeart/2005/8/layout/bProcess4"/>
    <dgm:cxn modelId="{3DBCCCE4-3E02-430E-A5B2-0077B8E969E5}" type="presParOf" srcId="{55959FAF-70D1-4F07-ADAC-4074303832BC}" destId="{1F4C78E1-3E15-4448-A7A7-74A3476E9CDC}" srcOrd="1" destOrd="0" presId="urn:microsoft.com/office/officeart/2005/8/layout/bProcess4"/>
    <dgm:cxn modelId="{8EE6D1DF-F42D-475A-8B5F-E5CE81F6D950}" type="presParOf" srcId="{A1169CAF-9689-4CA7-9A84-5A129DF2D26B}" destId="{6314C596-FB0C-4808-8BBD-7AAB390204A3}" srcOrd="3" destOrd="0" presId="urn:microsoft.com/office/officeart/2005/8/layout/bProcess4"/>
    <dgm:cxn modelId="{267D3E0B-83A7-4E26-B9D3-FBA256A7B8EA}" type="presParOf" srcId="{A1169CAF-9689-4CA7-9A84-5A129DF2D26B}" destId="{07196329-4CC9-49AC-9EB6-9F1E08BAE72E}" srcOrd="4" destOrd="0" presId="urn:microsoft.com/office/officeart/2005/8/layout/bProcess4"/>
    <dgm:cxn modelId="{87EA6D66-2D1E-482B-BE40-8CC0DDDAD30C}" type="presParOf" srcId="{07196329-4CC9-49AC-9EB6-9F1E08BAE72E}" destId="{9250FB3B-C129-44D1-A7BA-DE94BF252FB3}" srcOrd="0" destOrd="0" presId="urn:microsoft.com/office/officeart/2005/8/layout/bProcess4"/>
    <dgm:cxn modelId="{A6B2AD3F-D3FC-4822-A79E-59F015BEDBFD}" type="presParOf" srcId="{07196329-4CC9-49AC-9EB6-9F1E08BAE72E}" destId="{74556705-9485-4261-866E-DB902A671E0B}" srcOrd="1" destOrd="0" presId="urn:microsoft.com/office/officeart/2005/8/layout/bProcess4"/>
    <dgm:cxn modelId="{01162B44-0B0C-4D6A-9FBF-AA0401F16DBE}" type="presParOf" srcId="{A1169CAF-9689-4CA7-9A84-5A129DF2D26B}" destId="{81AAE403-57FC-4495-8DE7-1B464EC35150}" srcOrd="5" destOrd="0" presId="urn:microsoft.com/office/officeart/2005/8/layout/bProcess4"/>
    <dgm:cxn modelId="{AEC0BB7D-7372-4942-A311-27BA9BA5B1E9}" type="presParOf" srcId="{A1169CAF-9689-4CA7-9A84-5A129DF2D26B}" destId="{D876CD18-33CE-4741-BE07-C0AD044FD2B1}" srcOrd="6" destOrd="0" presId="urn:microsoft.com/office/officeart/2005/8/layout/bProcess4"/>
    <dgm:cxn modelId="{58C7CFC1-4043-40D4-BFA6-00F56B9BE9A1}" type="presParOf" srcId="{D876CD18-33CE-4741-BE07-C0AD044FD2B1}" destId="{4C1B5352-1439-4BC7-9420-76D27B04F0F0}" srcOrd="0" destOrd="0" presId="urn:microsoft.com/office/officeart/2005/8/layout/bProcess4"/>
    <dgm:cxn modelId="{5821B09E-3943-4B68-A288-89A57E21A0BF}" type="presParOf" srcId="{D876CD18-33CE-4741-BE07-C0AD044FD2B1}" destId="{F248167A-478D-4535-AA95-7EB26FFA99B0}" srcOrd="1" destOrd="0" presId="urn:microsoft.com/office/officeart/2005/8/layout/bProcess4"/>
    <dgm:cxn modelId="{CDBED3D9-A4F6-4F5C-BB06-B8BDBB67E45A}" type="presParOf" srcId="{A1169CAF-9689-4CA7-9A84-5A129DF2D26B}" destId="{9CB33D79-68C3-4492-AAF2-68BA416E8697}" srcOrd="7" destOrd="0" presId="urn:microsoft.com/office/officeart/2005/8/layout/bProcess4"/>
    <dgm:cxn modelId="{F1E18216-39A3-4CEC-8C98-EBB728262ECB}" type="presParOf" srcId="{A1169CAF-9689-4CA7-9A84-5A129DF2D26B}" destId="{E75E5987-FC97-45CF-B8D2-D2B4F744CF7B}" srcOrd="8" destOrd="0" presId="urn:microsoft.com/office/officeart/2005/8/layout/bProcess4"/>
    <dgm:cxn modelId="{23D22D8B-DE73-4FCB-948C-A26843646178}" type="presParOf" srcId="{E75E5987-FC97-45CF-B8D2-D2B4F744CF7B}" destId="{1D996149-821A-451F-8AC8-54B9A6840615}" srcOrd="0" destOrd="0" presId="urn:microsoft.com/office/officeart/2005/8/layout/bProcess4"/>
    <dgm:cxn modelId="{DBCB0342-357C-496B-A864-FAAF379D3B59}" type="presParOf" srcId="{E75E5987-FC97-45CF-B8D2-D2B4F744CF7B}" destId="{0BF91660-065D-4D12-88AB-A3B3D6B451BF}" srcOrd="1" destOrd="0" presId="urn:microsoft.com/office/officeart/2005/8/layout/bProcess4"/>
    <dgm:cxn modelId="{BB431496-31EC-4E28-B997-93EAF5D0F687}" type="presParOf" srcId="{A1169CAF-9689-4CA7-9A84-5A129DF2D26B}" destId="{DF825EC9-5F81-4975-BA55-9BE11CE88BF2}" srcOrd="9" destOrd="0" presId="urn:microsoft.com/office/officeart/2005/8/layout/bProcess4"/>
    <dgm:cxn modelId="{72F622EC-AF32-42A4-84F8-7488CAB1C1BA}" type="presParOf" srcId="{A1169CAF-9689-4CA7-9A84-5A129DF2D26B}" destId="{8923DFA8-B7A6-4550-8284-449E9B9BF8A9}" srcOrd="10" destOrd="0" presId="urn:microsoft.com/office/officeart/2005/8/layout/bProcess4"/>
    <dgm:cxn modelId="{1E13E974-6C03-415E-8C0A-2960B58DEF4F}" type="presParOf" srcId="{8923DFA8-B7A6-4550-8284-449E9B9BF8A9}" destId="{00E4A3CE-4075-4D94-8089-EF7FC4DAB195}" srcOrd="0" destOrd="0" presId="urn:microsoft.com/office/officeart/2005/8/layout/bProcess4"/>
    <dgm:cxn modelId="{45984D77-0529-44C2-87CB-B4333FFA347B}" type="presParOf" srcId="{8923DFA8-B7A6-4550-8284-449E9B9BF8A9}" destId="{526A5E3D-9084-44EA-95A8-BD532225BE6B}" srcOrd="1" destOrd="0" presId="urn:microsoft.com/office/officeart/2005/8/layout/bProcess4"/>
    <dgm:cxn modelId="{55203E98-722A-4E43-A75E-D2404A0C9785}" type="presParOf" srcId="{A1169CAF-9689-4CA7-9A84-5A129DF2D26B}" destId="{B7BC7786-14C7-4565-A0FB-057C4751529F}" srcOrd="11" destOrd="0" presId="urn:microsoft.com/office/officeart/2005/8/layout/bProcess4"/>
    <dgm:cxn modelId="{9DB167D6-3E43-4651-96B4-0F5243D9B4DC}" type="presParOf" srcId="{A1169CAF-9689-4CA7-9A84-5A129DF2D26B}" destId="{C0FC0699-E656-4645-810A-E1682C5810B7}" srcOrd="12" destOrd="0" presId="urn:microsoft.com/office/officeart/2005/8/layout/bProcess4"/>
    <dgm:cxn modelId="{42CC6F26-B33B-4BE2-B0C3-A21AAD9CCFF6}" type="presParOf" srcId="{C0FC0699-E656-4645-810A-E1682C5810B7}" destId="{87254646-9308-4F1C-B9D9-63F42D7CBAAC}" srcOrd="0" destOrd="0" presId="urn:microsoft.com/office/officeart/2005/8/layout/bProcess4"/>
    <dgm:cxn modelId="{DCE877A7-B15A-4528-926B-4583AE02955F}" type="presParOf" srcId="{C0FC0699-E656-4645-810A-E1682C5810B7}" destId="{054FE0FD-68D9-4C84-88CE-C20DE5815A5F}" srcOrd="1" destOrd="0" presId="urn:microsoft.com/office/officeart/2005/8/layout/bProcess4"/>
    <dgm:cxn modelId="{C694359E-E8C6-438C-9157-E7230FE6B1EB}" type="presParOf" srcId="{A1169CAF-9689-4CA7-9A84-5A129DF2D26B}" destId="{402D44D1-B1DC-4D57-B9D8-7CDC05603C05}" srcOrd="13" destOrd="0" presId="urn:microsoft.com/office/officeart/2005/8/layout/bProcess4"/>
    <dgm:cxn modelId="{905B49E8-D6C6-4BE9-87CA-1C61D70B7083}" type="presParOf" srcId="{A1169CAF-9689-4CA7-9A84-5A129DF2D26B}" destId="{CE41B274-B541-442A-8EB2-2F82449C3F71}" srcOrd="14" destOrd="0" presId="urn:microsoft.com/office/officeart/2005/8/layout/bProcess4"/>
    <dgm:cxn modelId="{BF7360FD-F3A1-4244-8EB3-48E5ACCB2A8B}" type="presParOf" srcId="{CE41B274-B541-442A-8EB2-2F82449C3F71}" destId="{0E9FC3F9-63D8-44EC-8E0D-47A6D7E61AB9}" srcOrd="0" destOrd="0" presId="urn:microsoft.com/office/officeart/2005/8/layout/bProcess4"/>
    <dgm:cxn modelId="{19D6F6DA-6A5A-42B4-BB5C-75B5F565F594}" type="presParOf" srcId="{CE41B274-B541-442A-8EB2-2F82449C3F71}" destId="{86A68A8E-94AD-4C3F-A351-54BE93C6F531}" srcOrd="1" destOrd="0" presId="urn:microsoft.com/office/officeart/2005/8/layout/bProcess4"/>
    <dgm:cxn modelId="{910DBB1B-BE26-41FF-BE0C-ACB55B5E931B}" type="presParOf" srcId="{A1169CAF-9689-4CA7-9A84-5A129DF2D26B}" destId="{A4CE9DC9-5BDE-4A0D-8ECB-6FB4F5E400E5}" srcOrd="15" destOrd="0" presId="urn:microsoft.com/office/officeart/2005/8/layout/bProcess4"/>
    <dgm:cxn modelId="{053FC39F-FD69-4AB1-90B2-57B7B4A0BB67}" type="presParOf" srcId="{A1169CAF-9689-4CA7-9A84-5A129DF2D26B}" destId="{B0EF6501-B6E1-487C-979F-7EFFD935AE34}" srcOrd="16" destOrd="0" presId="urn:microsoft.com/office/officeart/2005/8/layout/bProcess4"/>
    <dgm:cxn modelId="{7DD90BE2-A684-4885-9A43-91EE34C94393}" type="presParOf" srcId="{B0EF6501-B6E1-487C-979F-7EFFD935AE34}" destId="{8BC9F012-9D48-41F7-A558-9D62DA87AA29}" srcOrd="0" destOrd="0" presId="urn:microsoft.com/office/officeart/2005/8/layout/bProcess4"/>
    <dgm:cxn modelId="{5A49039A-A21C-4037-8501-FD90297004AA}" type="presParOf" srcId="{B0EF6501-B6E1-487C-979F-7EFFD935AE34}" destId="{FE3D0F39-288B-432B-BD69-168FDC761E9D}" srcOrd="1" destOrd="0" presId="urn:microsoft.com/office/officeart/2005/8/layout/bProcess4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48010BD-9F58-41E2-95BC-4101270373A8}">
      <dsp:nvSpPr>
        <dsp:cNvPr id="0" name=""/>
        <dsp:cNvSpPr/>
      </dsp:nvSpPr>
      <dsp:spPr>
        <a:xfrm>
          <a:off x="3491525" y="1714083"/>
          <a:ext cx="995352" cy="99535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>
              <a:solidFill>
                <a:schemeClr val="bg1"/>
              </a:solidFill>
            </a:rPr>
            <a:t>лексика</a:t>
          </a:r>
          <a:endParaRPr lang="ru-RU" sz="1500" kern="1200" dirty="0">
            <a:solidFill>
              <a:schemeClr val="bg1"/>
            </a:solidFill>
          </a:endParaRPr>
        </a:p>
      </dsp:txBody>
      <dsp:txXfrm>
        <a:off x="3637291" y="1859849"/>
        <a:ext cx="703820" cy="703820"/>
      </dsp:txXfrm>
    </dsp:sp>
    <dsp:sp modelId="{2BC09D5C-D6B5-41D2-B6E9-375BA5EF61BC}">
      <dsp:nvSpPr>
        <dsp:cNvPr id="0" name=""/>
        <dsp:cNvSpPr/>
      </dsp:nvSpPr>
      <dsp:spPr>
        <a:xfrm rot="16200000">
          <a:off x="3865214" y="1317954"/>
          <a:ext cx="247973" cy="33841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900" kern="1200"/>
        </a:p>
      </dsp:txBody>
      <dsp:txXfrm>
        <a:off x="3902410" y="1422834"/>
        <a:ext cx="173581" cy="203051"/>
      </dsp:txXfrm>
    </dsp:sp>
    <dsp:sp modelId="{F40BC55D-D208-422B-84F0-E0C873D650A7}">
      <dsp:nvSpPr>
        <dsp:cNvPr id="0" name=""/>
        <dsp:cNvSpPr/>
      </dsp:nvSpPr>
      <dsp:spPr>
        <a:xfrm>
          <a:off x="3367106" y="2017"/>
          <a:ext cx="1244190" cy="124419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 smtClean="0">
              <a:solidFill>
                <a:schemeClr val="bg1"/>
              </a:solidFill>
            </a:rPr>
            <a:t>Преобладание пассивного словаря над активным</a:t>
          </a:r>
          <a:endParaRPr lang="ru-RU" sz="900" kern="1200" dirty="0">
            <a:solidFill>
              <a:schemeClr val="bg1"/>
            </a:solidFill>
          </a:endParaRPr>
        </a:p>
      </dsp:txBody>
      <dsp:txXfrm>
        <a:off x="3549313" y="184224"/>
        <a:ext cx="879776" cy="879776"/>
      </dsp:txXfrm>
    </dsp:sp>
    <dsp:sp modelId="{AF2E2135-6680-4A43-90F2-3551C3C3F59B}">
      <dsp:nvSpPr>
        <dsp:cNvPr id="0" name=""/>
        <dsp:cNvSpPr/>
      </dsp:nvSpPr>
      <dsp:spPr>
        <a:xfrm rot="19800000">
          <a:off x="4492732" y="1680251"/>
          <a:ext cx="247973" cy="33841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900" kern="1200"/>
        </a:p>
      </dsp:txBody>
      <dsp:txXfrm>
        <a:off x="4497715" y="1766533"/>
        <a:ext cx="173581" cy="203051"/>
      </dsp:txXfrm>
    </dsp:sp>
    <dsp:sp modelId="{879B9FF4-C922-426C-8768-932737C6B76E}">
      <dsp:nvSpPr>
        <dsp:cNvPr id="0" name=""/>
        <dsp:cNvSpPr/>
      </dsp:nvSpPr>
      <dsp:spPr>
        <a:xfrm>
          <a:off x="4742048" y="795841"/>
          <a:ext cx="1244190" cy="124419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 smtClean="0">
              <a:solidFill>
                <a:schemeClr val="bg1"/>
              </a:solidFill>
            </a:rPr>
            <a:t>Трудности актуализации словаря</a:t>
          </a:r>
          <a:endParaRPr lang="ru-RU" sz="900" kern="1200" dirty="0">
            <a:solidFill>
              <a:schemeClr val="bg1"/>
            </a:solidFill>
          </a:endParaRPr>
        </a:p>
      </dsp:txBody>
      <dsp:txXfrm>
        <a:off x="4924255" y="978048"/>
        <a:ext cx="879776" cy="879776"/>
      </dsp:txXfrm>
    </dsp:sp>
    <dsp:sp modelId="{6533DE3F-5841-4F58-9223-E5C1FDCB0E1B}">
      <dsp:nvSpPr>
        <dsp:cNvPr id="0" name=""/>
        <dsp:cNvSpPr/>
      </dsp:nvSpPr>
      <dsp:spPr>
        <a:xfrm rot="1800000">
          <a:off x="4492732" y="2404847"/>
          <a:ext cx="247973" cy="33841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900" kern="1200"/>
        </a:p>
      </dsp:txBody>
      <dsp:txXfrm>
        <a:off x="4497715" y="2453933"/>
        <a:ext cx="173581" cy="203051"/>
      </dsp:txXfrm>
    </dsp:sp>
    <dsp:sp modelId="{B40B520C-3E17-4AA9-8B13-99E7BEFC5E9E}">
      <dsp:nvSpPr>
        <dsp:cNvPr id="0" name=""/>
        <dsp:cNvSpPr/>
      </dsp:nvSpPr>
      <dsp:spPr>
        <a:xfrm>
          <a:off x="4742048" y="2383487"/>
          <a:ext cx="1244190" cy="124419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 smtClean="0">
              <a:solidFill>
                <a:schemeClr val="bg1"/>
              </a:solidFill>
            </a:rPr>
            <a:t>Неправильное употребление слов в речевом контексте</a:t>
          </a:r>
          <a:endParaRPr lang="ru-RU" sz="900" kern="1200" dirty="0">
            <a:solidFill>
              <a:schemeClr val="bg1"/>
            </a:solidFill>
          </a:endParaRPr>
        </a:p>
      </dsp:txBody>
      <dsp:txXfrm>
        <a:off x="4924255" y="2565694"/>
        <a:ext cx="879776" cy="879776"/>
      </dsp:txXfrm>
    </dsp:sp>
    <dsp:sp modelId="{82862C5B-D999-48FF-B850-8F0A8FCCA62F}">
      <dsp:nvSpPr>
        <dsp:cNvPr id="0" name=""/>
        <dsp:cNvSpPr/>
      </dsp:nvSpPr>
      <dsp:spPr>
        <a:xfrm rot="5400000">
          <a:off x="3865214" y="2767145"/>
          <a:ext cx="247973" cy="33841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900" kern="1200"/>
        </a:p>
      </dsp:txBody>
      <dsp:txXfrm>
        <a:off x="3902410" y="2797633"/>
        <a:ext cx="173581" cy="203051"/>
      </dsp:txXfrm>
    </dsp:sp>
    <dsp:sp modelId="{5173757A-759A-40F6-ABD0-E7C0EAEFC775}">
      <dsp:nvSpPr>
        <dsp:cNvPr id="0" name=""/>
        <dsp:cNvSpPr/>
      </dsp:nvSpPr>
      <dsp:spPr>
        <a:xfrm>
          <a:off x="3367106" y="3177310"/>
          <a:ext cx="1244190" cy="124419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 smtClean="0">
              <a:solidFill>
                <a:schemeClr val="bg1"/>
              </a:solidFill>
            </a:rPr>
            <a:t>Ограничение лексического запаса прилагательных, глаголов</a:t>
          </a:r>
          <a:endParaRPr lang="ru-RU" sz="900" kern="1200" dirty="0">
            <a:solidFill>
              <a:schemeClr val="bg1"/>
            </a:solidFill>
          </a:endParaRPr>
        </a:p>
      </dsp:txBody>
      <dsp:txXfrm>
        <a:off x="3549313" y="3359517"/>
        <a:ext cx="879776" cy="879776"/>
      </dsp:txXfrm>
    </dsp:sp>
    <dsp:sp modelId="{4765ED5A-9164-4BF6-8453-17E1E1EA28DE}">
      <dsp:nvSpPr>
        <dsp:cNvPr id="0" name=""/>
        <dsp:cNvSpPr/>
      </dsp:nvSpPr>
      <dsp:spPr>
        <a:xfrm rot="9000000">
          <a:off x="3237696" y="2404847"/>
          <a:ext cx="247973" cy="33841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900" kern="1200"/>
        </a:p>
      </dsp:txBody>
      <dsp:txXfrm rot="10800000">
        <a:off x="3307105" y="2453933"/>
        <a:ext cx="173581" cy="203051"/>
      </dsp:txXfrm>
    </dsp:sp>
    <dsp:sp modelId="{DD2180B4-3EEC-426A-BEB2-CA11BA9A7421}">
      <dsp:nvSpPr>
        <dsp:cNvPr id="0" name=""/>
        <dsp:cNvSpPr/>
      </dsp:nvSpPr>
      <dsp:spPr>
        <a:xfrm>
          <a:off x="1992164" y="2383487"/>
          <a:ext cx="1244190" cy="124419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 smtClean="0">
              <a:solidFill>
                <a:schemeClr val="bg1"/>
              </a:solidFill>
            </a:rPr>
            <a:t>Отсутствие в речи синонимов, антонимов, слов сложной семантики</a:t>
          </a:r>
          <a:endParaRPr lang="ru-RU" sz="900" kern="1200" dirty="0">
            <a:solidFill>
              <a:schemeClr val="bg1"/>
            </a:solidFill>
          </a:endParaRPr>
        </a:p>
      </dsp:txBody>
      <dsp:txXfrm>
        <a:off x="2174371" y="2565694"/>
        <a:ext cx="879776" cy="879776"/>
      </dsp:txXfrm>
    </dsp:sp>
    <dsp:sp modelId="{0631DC72-3176-4884-B996-031D5E4190C1}">
      <dsp:nvSpPr>
        <dsp:cNvPr id="0" name=""/>
        <dsp:cNvSpPr/>
      </dsp:nvSpPr>
      <dsp:spPr>
        <a:xfrm rot="12600000">
          <a:off x="3237696" y="1680251"/>
          <a:ext cx="247973" cy="33841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900" kern="1200"/>
        </a:p>
      </dsp:txBody>
      <dsp:txXfrm rot="10800000">
        <a:off x="3307105" y="1766533"/>
        <a:ext cx="173581" cy="203051"/>
      </dsp:txXfrm>
    </dsp:sp>
    <dsp:sp modelId="{670FF7A1-BE5C-4BD7-A2AD-1EF6100950F0}">
      <dsp:nvSpPr>
        <dsp:cNvPr id="0" name=""/>
        <dsp:cNvSpPr/>
      </dsp:nvSpPr>
      <dsp:spPr>
        <a:xfrm>
          <a:off x="1992164" y="795841"/>
          <a:ext cx="1244190" cy="124419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 smtClean="0">
              <a:solidFill>
                <a:schemeClr val="bg1"/>
              </a:solidFill>
            </a:rPr>
            <a:t>Бедность словаря, нарушение понимания речи</a:t>
          </a:r>
          <a:endParaRPr lang="ru-RU" sz="900" kern="1200" dirty="0">
            <a:solidFill>
              <a:schemeClr val="bg1"/>
            </a:solidFill>
          </a:endParaRPr>
        </a:p>
      </dsp:txBody>
      <dsp:txXfrm>
        <a:off x="2174371" y="978048"/>
        <a:ext cx="879776" cy="87977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D916E0-27CE-4DEE-805F-B6B0FE5C51EC}">
      <dsp:nvSpPr>
        <dsp:cNvPr id="0" name=""/>
        <dsp:cNvSpPr/>
      </dsp:nvSpPr>
      <dsp:spPr>
        <a:xfrm>
          <a:off x="3589557" y="1976619"/>
          <a:ext cx="2415868" cy="2415868"/>
        </a:xfrm>
        <a:prstGeom prst="gear9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>
              <a:solidFill>
                <a:schemeClr val="bg1"/>
              </a:solidFill>
            </a:rPr>
            <a:t>Активизация словаря</a:t>
          </a:r>
          <a:endParaRPr lang="ru-RU" sz="1300" kern="1200" dirty="0">
            <a:solidFill>
              <a:schemeClr val="bg1"/>
            </a:solidFill>
          </a:endParaRPr>
        </a:p>
      </dsp:txBody>
      <dsp:txXfrm>
        <a:off x="4075254" y="2542525"/>
        <a:ext cx="1444474" cy="1241806"/>
      </dsp:txXfrm>
    </dsp:sp>
    <dsp:sp modelId="{A7797DAB-0531-472B-96FB-5622F7FA0494}">
      <dsp:nvSpPr>
        <dsp:cNvPr id="0" name=""/>
        <dsp:cNvSpPr/>
      </dsp:nvSpPr>
      <dsp:spPr>
        <a:xfrm>
          <a:off x="2183960" y="1405596"/>
          <a:ext cx="1756995" cy="1756995"/>
        </a:xfrm>
        <a:prstGeom prst="gear6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>
              <a:solidFill>
                <a:schemeClr val="bg1"/>
              </a:solidFill>
            </a:rPr>
            <a:t>Уточнение словаря</a:t>
          </a:r>
          <a:endParaRPr lang="ru-RU" sz="1300" kern="1200" dirty="0">
            <a:solidFill>
              <a:schemeClr val="bg1"/>
            </a:solidFill>
          </a:endParaRPr>
        </a:p>
      </dsp:txBody>
      <dsp:txXfrm>
        <a:off x="2626289" y="1850598"/>
        <a:ext cx="872337" cy="866991"/>
      </dsp:txXfrm>
    </dsp:sp>
    <dsp:sp modelId="{5E87BB97-C219-47FD-9C8D-5FC0BFE0E3C4}">
      <dsp:nvSpPr>
        <dsp:cNvPr id="0" name=""/>
        <dsp:cNvSpPr/>
      </dsp:nvSpPr>
      <dsp:spPr>
        <a:xfrm rot="20700000">
          <a:off x="3168057" y="193448"/>
          <a:ext cx="1721496" cy="1721496"/>
        </a:xfrm>
        <a:prstGeom prst="gear6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>
              <a:solidFill>
                <a:schemeClr val="bg1"/>
              </a:solidFill>
            </a:rPr>
            <a:t>Обогащение словаря</a:t>
          </a:r>
          <a:endParaRPr lang="ru-RU" sz="1300" kern="1200" dirty="0">
            <a:solidFill>
              <a:schemeClr val="bg1"/>
            </a:solidFill>
          </a:endParaRPr>
        </a:p>
      </dsp:txBody>
      <dsp:txXfrm rot="-20700000">
        <a:off x="3545632" y="571023"/>
        <a:ext cx="966347" cy="966347"/>
      </dsp:txXfrm>
    </dsp:sp>
    <dsp:sp modelId="{392FB407-9AD4-408F-8EBC-5FC56E7DB6CC}">
      <dsp:nvSpPr>
        <dsp:cNvPr id="0" name=""/>
        <dsp:cNvSpPr/>
      </dsp:nvSpPr>
      <dsp:spPr>
        <a:xfrm>
          <a:off x="3405971" y="1610830"/>
          <a:ext cx="3092311" cy="3092311"/>
        </a:xfrm>
        <a:prstGeom prst="circularArrow">
          <a:avLst>
            <a:gd name="adj1" fmla="val 4687"/>
            <a:gd name="adj2" fmla="val 299029"/>
            <a:gd name="adj3" fmla="val 2520740"/>
            <a:gd name="adj4" fmla="val 15851457"/>
            <a:gd name="adj5" fmla="val 546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49BB03F-97B1-4F35-BC86-7C558F138AB6}">
      <dsp:nvSpPr>
        <dsp:cNvPr id="0" name=""/>
        <dsp:cNvSpPr/>
      </dsp:nvSpPr>
      <dsp:spPr>
        <a:xfrm>
          <a:off x="1872800" y="1015989"/>
          <a:ext cx="2246757" cy="2246757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E9D9D2E-D382-40E6-9BA5-C0DDDAB24E86}">
      <dsp:nvSpPr>
        <dsp:cNvPr id="0" name=""/>
        <dsp:cNvSpPr/>
      </dsp:nvSpPr>
      <dsp:spPr>
        <a:xfrm>
          <a:off x="2769857" y="-184474"/>
          <a:ext cx="2422457" cy="2422457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73D3085-45C3-493D-BCE0-512A4D3AB23B}">
      <dsp:nvSpPr>
        <dsp:cNvPr id="0" name=""/>
        <dsp:cNvSpPr/>
      </dsp:nvSpPr>
      <dsp:spPr>
        <a:xfrm>
          <a:off x="853179" y="725894"/>
          <a:ext cx="3921900" cy="447469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C0A1FFC-56B7-4D88-9627-83BA86CB256B}">
      <dsp:nvSpPr>
        <dsp:cNvPr id="0" name=""/>
        <dsp:cNvSpPr/>
      </dsp:nvSpPr>
      <dsp:spPr>
        <a:xfrm>
          <a:off x="1288837" y="1437948"/>
          <a:ext cx="3050584" cy="305058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2429D49-C6B8-484A-8720-8F62A42132A5}">
      <dsp:nvSpPr>
        <dsp:cNvPr id="0" name=""/>
        <dsp:cNvSpPr/>
      </dsp:nvSpPr>
      <dsp:spPr>
        <a:xfrm>
          <a:off x="1724494" y="1873606"/>
          <a:ext cx="2179269" cy="217926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12D1DDF-F4A8-450C-BF43-4444B3A47095}">
      <dsp:nvSpPr>
        <dsp:cNvPr id="0" name=""/>
        <dsp:cNvSpPr/>
      </dsp:nvSpPr>
      <dsp:spPr>
        <a:xfrm>
          <a:off x="2160479" y="2309590"/>
          <a:ext cx="1307300" cy="130730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66A55E7-A0DB-4A9E-A7EC-D700EAE5DB9E}">
      <dsp:nvSpPr>
        <dsp:cNvPr id="0" name=""/>
        <dsp:cNvSpPr/>
      </dsp:nvSpPr>
      <dsp:spPr>
        <a:xfrm>
          <a:off x="2596137" y="2745248"/>
          <a:ext cx="435984" cy="43598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41DD017-BA40-4971-8B8C-CF28CF90E6A2}">
      <dsp:nvSpPr>
        <dsp:cNvPr id="0" name=""/>
        <dsp:cNvSpPr/>
      </dsp:nvSpPr>
      <dsp:spPr>
        <a:xfrm>
          <a:off x="5428729" y="28613"/>
          <a:ext cx="1960950" cy="6923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20320" bIns="2032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smtClean="0">
              <a:solidFill>
                <a:srgbClr val="7030A0"/>
              </a:solidFill>
            </a:rPr>
            <a:t>Ядерное слово</a:t>
          </a:r>
          <a:endParaRPr lang="ru-RU" sz="1600" kern="1200" dirty="0">
            <a:solidFill>
              <a:srgbClr val="7030A0"/>
            </a:solidFill>
          </a:endParaRPr>
        </a:p>
      </dsp:txBody>
      <dsp:txXfrm>
        <a:off x="5428729" y="28613"/>
        <a:ext cx="1960950" cy="692346"/>
      </dsp:txXfrm>
    </dsp:sp>
    <dsp:sp modelId="{9C3DDAB8-3F40-43AC-8A6B-517504E6A370}">
      <dsp:nvSpPr>
        <dsp:cNvPr id="0" name=""/>
        <dsp:cNvSpPr/>
      </dsp:nvSpPr>
      <dsp:spPr>
        <a:xfrm>
          <a:off x="4938492" y="374786"/>
          <a:ext cx="49023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0C0C1A7-B098-4E83-9E1D-89CE6680812B}">
      <dsp:nvSpPr>
        <dsp:cNvPr id="0" name=""/>
        <dsp:cNvSpPr/>
      </dsp:nvSpPr>
      <dsp:spPr>
        <a:xfrm rot="5400000">
          <a:off x="2580449" y="608466"/>
          <a:ext cx="2588454" cy="2121094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2F6B935-2BF0-423F-8CB2-295682F016E5}">
      <dsp:nvSpPr>
        <dsp:cNvPr id="0" name=""/>
        <dsp:cNvSpPr/>
      </dsp:nvSpPr>
      <dsp:spPr>
        <a:xfrm>
          <a:off x="5428729" y="760701"/>
          <a:ext cx="1960950" cy="6923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20320" bIns="2032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smtClean="0">
              <a:solidFill>
                <a:srgbClr val="7030A0"/>
              </a:solidFill>
            </a:rPr>
            <a:t>слова, обозначающие действия предметов</a:t>
          </a:r>
          <a:endParaRPr lang="ru-RU" sz="1600" kern="1200" dirty="0">
            <a:solidFill>
              <a:srgbClr val="7030A0"/>
            </a:solidFill>
          </a:endParaRPr>
        </a:p>
      </dsp:txBody>
      <dsp:txXfrm>
        <a:off x="5428729" y="760701"/>
        <a:ext cx="1960950" cy="692346"/>
      </dsp:txXfrm>
    </dsp:sp>
    <dsp:sp modelId="{17C0B62E-913A-4040-884C-EE3003850D9E}">
      <dsp:nvSpPr>
        <dsp:cNvPr id="0" name=""/>
        <dsp:cNvSpPr/>
      </dsp:nvSpPr>
      <dsp:spPr>
        <a:xfrm>
          <a:off x="4938492" y="1106874"/>
          <a:ext cx="49023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9D3838C-CFC2-4262-B3B3-AC882D71414A}">
      <dsp:nvSpPr>
        <dsp:cNvPr id="0" name=""/>
        <dsp:cNvSpPr/>
      </dsp:nvSpPr>
      <dsp:spPr>
        <a:xfrm rot="5400000">
          <a:off x="2960808" y="1284928"/>
          <a:ext cx="2155214" cy="1797537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43C9C1A-6077-40A8-BB05-0F499F4949C3}">
      <dsp:nvSpPr>
        <dsp:cNvPr id="0" name=""/>
        <dsp:cNvSpPr/>
      </dsp:nvSpPr>
      <dsp:spPr>
        <a:xfrm>
          <a:off x="5428729" y="1492789"/>
          <a:ext cx="1960950" cy="6923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20320" bIns="2032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smtClean="0">
              <a:solidFill>
                <a:srgbClr val="7030A0"/>
              </a:solidFill>
            </a:rPr>
            <a:t>слова, обозначающие  признаки  предметов</a:t>
          </a:r>
          <a:endParaRPr lang="ru-RU" sz="1600" kern="1200" dirty="0">
            <a:solidFill>
              <a:srgbClr val="7030A0"/>
            </a:solidFill>
          </a:endParaRPr>
        </a:p>
      </dsp:txBody>
      <dsp:txXfrm>
        <a:off x="5428729" y="1492789"/>
        <a:ext cx="1960950" cy="692346"/>
      </dsp:txXfrm>
    </dsp:sp>
    <dsp:sp modelId="{D576D676-E493-498A-941F-BDDFF19F22AA}">
      <dsp:nvSpPr>
        <dsp:cNvPr id="0" name=""/>
        <dsp:cNvSpPr/>
      </dsp:nvSpPr>
      <dsp:spPr>
        <a:xfrm>
          <a:off x="4938492" y="1838962"/>
          <a:ext cx="49023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895D8FF-2B0E-4416-AF3D-B51476A838AD}">
      <dsp:nvSpPr>
        <dsp:cNvPr id="0" name=""/>
        <dsp:cNvSpPr/>
      </dsp:nvSpPr>
      <dsp:spPr>
        <a:xfrm rot="5400000">
          <a:off x="3333781" y="1933741"/>
          <a:ext cx="1699490" cy="1509931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C3C8F0F-758E-47EC-9337-C28017E76674}">
      <dsp:nvSpPr>
        <dsp:cNvPr id="0" name=""/>
        <dsp:cNvSpPr/>
      </dsp:nvSpPr>
      <dsp:spPr>
        <a:xfrm>
          <a:off x="5428729" y="2209189"/>
          <a:ext cx="1960950" cy="6923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20320" bIns="2032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smtClean="0">
              <a:solidFill>
                <a:srgbClr val="7030A0"/>
              </a:solidFill>
            </a:rPr>
            <a:t>Слова-синонимы</a:t>
          </a:r>
          <a:endParaRPr lang="ru-RU" sz="1600" kern="1200" dirty="0">
            <a:solidFill>
              <a:srgbClr val="7030A0"/>
            </a:solidFill>
          </a:endParaRPr>
        </a:p>
      </dsp:txBody>
      <dsp:txXfrm>
        <a:off x="5428729" y="2209189"/>
        <a:ext cx="1960950" cy="692346"/>
      </dsp:txXfrm>
    </dsp:sp>
    <dsp:sp modelId="{61E3002E-02BD-4AC5-8FA0-A25AE17B71BE}">
      <dsp:nvSpPr>
        <dsp:cNvPr id="0" name=""/>
        <dsp:cNvSpPr/>
      </dsp:nvSpPr>
      <dsp:spPr>
        <a:xfrm>
          <a:off x="4938492" y="2555362"/>
          <a:ext cx="49023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510D623-DB20-42EB-BD8E-5713D1803636}">
      <dsp:nvSpPr>
        <dsp:cNvPr id="0" name=""/>
        <dsp:cNvSpPr/>
      </dsp:nvSpPr>
      <dsp:spPr>
        <a:xfrm rot="5400000">
          <a:off x="3705054" y="2618767"/>
          <a:ext cx="1296841" cy="1170033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567F709-7CA7-46EC-BBF0-AA3960F30AF8}">
      <dsp:nvSpPr>
        <dsp:cNvPr id="0" name=""/>
        <dsp:cNvSpPr/>
      </dsp:nvSpPr>
      <dsp:spPr>
        <a:xfrm>
          <a:off x="5428729" y="2904673"/>
          <a:ext cx="1960950" cy="6923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20320" bIns="2032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rgbClr val="7030A0"/>
              </a:solidFill>
            </a:rPr>
            <a:t>слова-антонимы</a:t>
          </a:r>
          <a:endParaRPr lang="ru-RU" sz="1600" kern="1200" dirty="0">
            <a:solidFill>
              <a:srgbClr val="7030A0"/>
            </a:solidFill>
          </a:endParaRPr>
        </a:p>
      </dsp:txBody>
      <dsp:txXfrm>
        <a:off x="5428729" y="2904673"/>
        <a:ext cx="1960950" cy="692346"/>
      </dsp:txXfrm>
    </dsp:sp>
    <dsp:sp modelId="{889B8789-F739-4577-9250-9CA94718F42A}">
      <dsp:nvSpPr>
        <dsp:cNvPr id="0" name=""/>
        <dsp:cNvSpPr/>
      </dsp:nvSpPr>
      <dsp:spPr>
        <a:xfrm>
          <a:off x="4938492" y="3250846"/>
          <a:ext cx="49023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29439A4-A326-4B8D-9315-B12A3A8E104F}">
      <dsp:nvSpPr>
        <dsp:cNvPr id="0" name=""/>
        <dsp:cNvSpPr/>
      </dsp:nvSpPr>
      <dsp:spPr>
        <a:xfrm rot="5400000">
          <a:off x="4056064" y="3283529"/>
          <a:ext cx="915110" cy="849745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ABF74AB-BC75-4BB5-B225-A5B1D2F048D6}">
      <dsp:nvSpPr>
        <dsp:cNvPr id="0" name=""/>
        <dsp:cNvSpPr/>
      </dsp:nvSpPr>
      <dsp:spPr>
        <a:xfrm>
          <a:off x="3685930" y="0"/>
          <a:ext cx="2408884" cy="1269999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" tIns="3810" rIns="3810" bIns="3810" numCol="1" spcCol="1270" anchor="t" anchorCtr="0">
          <a:noAutofit/>
        </a:bodyPr>
        <a:lstStyle/>
        <a:p>
          <a:pPr marL="57150" lvl="1" indent="-57150" algn="l" defTabSz="266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600" kern="1200" dirty="0" smtClean="0">
              <a:solidFill>
                <a:srgbClr val="7030A0"/>
              </a:solidFill>
              <a:effectLst/>
              <a:latin typeface="Times New Roman"/>
              <a:ea typeface="Times New Roman"/>
            </a:rPr>
            <a:t>Кто? Что?</a:t>
          </a:r>
          <a:endParaRPr lang="ru-RU" sz="600" kern="1200" dirty="0">
            <a:solidFill>
              <a:srgbClr val="7030A0"/>
            </a:solidFill>
          </a:endParaRPr>
        </a:p>
        <a:p>
          <a:pPr marL="57150" lvl="1" indent="-57150" algn="l" defTabSz="266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600" kern="1200" dirty="0" smtClean="0">
              <a:solidFill>
                <a:srgbClr val="7030A0"/>
              </a:solidFill>
              <a:effectLst/>
              <a:latin typeface="Times New Roman"/>
              <a:ea typeface="Times New Roman"/>
            </a:rPr>
            <a:t>Обобщающее слово</a:t>
          </a:r>
          <a:endParaRPr lang="ru-RU" sz="600" kern="1200" dirty="0">
            <a:solidFill>
              <a:srgbClr val="7030A0"/>
            </a:solidFill>
            <a:effectLst/>
            <a:latin typeface="Times New Roman"/>
            <a:ea typeface="Times New Roman"/>
          </a:endParaRPr>
        </a:p>
        <a:p>
          <a:pPr marL="57150" lvl="1" indent="-57150" algn="l" defTabSz="266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600" kern="1200" dirty="0" smtClean="0">
              <a:solidFill>
                <a:srgbClr val="7030A0"/>
              </a:solidFill>
              <a:effectLst/>
              <a:latin typeface="Times New Roman"/>
              <a:ea typeface="Times New Roman"/>
            </a:rPr>
            <a:t>Назови цвет</a:t>
          </a:r>
          <a:endParaRPr lang="ru-RU" sz="600" kern="1200" dirty="0">
            <a:solidFill>
              <a:srgbClr val="7030A0"/>
            </a:solidFill>
            <a:effectLst/>
            <a:latin typeface="Times New Roman"/>
            <a:ea typeface="Times New Roman"/>
          </a:endParaRPr>
        </a:p>
        <a:p>
          <a:pPr marL="57150" lvl="1" indent="-57150" algn="l" defTabSz="266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600" kern="1200" dirty="0" smtClean="0">
              <a:solidFill>
                <a:srgbClr val="7030A0"/>
              </a:solidFill>
              <a:effectLst/>
              <a:latin typeface="Times New Roman"/>
              <a:ea typeface="Times New Roman"/>
            </a:rPr>
            <a:t>Назови форму</a:t>
          </a:r>
          <a:endParaRPr lang="ru-RU" sz="600" kern="1200" dirty="0">
            <a:solidFill>
              <a:srgbClr val="7030A0"/>
            </a:solidFill>
            <a:effectLst/>
            <a:latin typeface="Times New Roman"/>
            <a:ea typeface="Times New Roman"/>
          </a:endParaRPr>
        </a:p>
        <a:p>
          <a:pPr marL="57150" lvl="1" indent="-57150" algn="l" defTabSz="266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600" kern="1200" dirty="0" smtClean="0">
              <a:solidFill>
                <a:srgbClr val="7030A0"/>
              </a:solidFill>
              <a:effectLst/>
              <a:latin typeface="Times New Roman"/>
              <a:ea typeface="Times New Roman"/>
            </a:rPr>
            <a:t>Назови части предмета</a:t>
          </a:r>
          <a:endParaRPr lang="ru-RU" sz="600" kern="1200" dirty="0">
            <a:solidFill>
              <a:srgbClr val="7030A0"/>
            </a:solidFill>
            <a:effectLst/>
            <a:latin typeface="Times New Roman"/>
            <a:ea typeface="Times New Roman"/>
          </a:endParaRPr>
        </a:p>
        <a:p>
          <a:pPr marL="57150" lvl="1" indent="-57150" algn="l" defTabSz="266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600" kern="1200" dirty="0" smtClean="0">
              <a:solidFill>
                <a:srgbClr val="7030A0"/>
              </a:solidFill>
              <a:effectLst/>
              <a:latin typeface="Times New Roman"/>
              <a:ea typeface="Times New Roman"/>
            </a:rPr>
            <a:t>Как передвигается</a:t>
          </a:r>
          <a:endParaRPr lang="ru-RU" sz="600" kern="1200" dirty="0">
            <a:solidFill>
              <a:srgbClr val="7030A0"/>
            </a:solidFill>
            <a:effectLst/>
            <a:latin typeface="Times New Roman"/>
            <a:ea typeface="Times New Roman"/>
          </a:endParaRPr>
        </a:p>
        <a:p>
          <a:pPr marL="57150" lvl="1" indent="-57150" algn="l" defTabSz="266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600" kern="1200" dirty="0" smtClean="0">
              <a:solidFill>
                <a:srgbClr val="7030A0"/>
              </a:solidFill>
              <a:effectLst/>
              <a:latin typeface="Times New Roman"/>
              <a:ea typeface="Times New Roman"/>
            </a:rPr>
            <a:t>Как подает голос</a:t>
          </a:r>
          <a:endParaRPr lang="ru-RU" sz="600" kern="1200" dirty="0">
            <a:solidFill>
              <a:srgbClr val="7030A0"/>
            </a:solidFill>
            <a:effectLst/>
            <a:latin typeface="Times New Roman"/>
            <a:ea typeface="Times New Roman"/>
          </a:endParaRPr>
        </a:p>
        <a:p>
          <a:pPr marL="57150" lvl="1" indent="-57150" algn="l" defTabSz="266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600" kern="1200" dirty="0" smtClean="0">
              <a:solidFill>
                <a:srgbClr val="7030A0"/>
              </a:solidFill>
              <a:effectLst/>
              <a:latin typeface="Times New Roman"/>
              <a:ea typeface="Times New Roman"/>
            </a:rPr>
            <a:t>Чем питается</a:t>
          </a:r>
          <a:endParaRPr lang="ru-RU" sz="600" kern="1200" dirty="0">
            <a:solidFill>
              <a:srgbClr val="7030A0"/>
            </a:solidFill>
            <a:effectLst/>
            <a:latin typeface="Times New Roman"/>
            <a:ea typeface="Times New Roman"/>
          </a:endParaRPr>
        </a:p>
        <a:p>
          <a:pPr marL="57150" lvl="1" indent="-57150" algn="l" defTabSz="266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600" kern="1200" dirty="0" smtClean="0">
              <a:solidFill>
                <a:srgbClr val="7030A0"/>
              </a:solidFill>
              <a:effectLst/>
              <a:latin typeface="Times New Roman"/>
              <a:ea typeface="Times New Roman"/>
            </a:rPr>
            <a:t>Где живет?</a:t>
          </a:r>
          <a:endParaRPr lang="ru-RU" sz="600" kern="1200" dirty="0">
            <a:solidFill>
              <a:srgbClr val="7030A0"/>
            </a:solidFill>
            <a:effectLst/>
            <a:latin typeface="Times New Roman"/>
            <a:ea typeface="Times New Roman"/>
          </a:endParaRPr>
        </a:p>
      </dsp:txBody>
      <dsp:txXfrm>
        <a:off x="3685930" y="158750"/>
        <a:ext cx="1932634" cy="952499"/>
      </dsp:txXfrm>
    </dsp:sp>
    <dsp:sp modelId="{11801E19-AF54-4E1C-8197-7CA5A50A281E}">
      <dsp:nvSpPr>
        <dsp:cNvPr id="0" name=""/>
        <dsp:cNvSpPr/>
      </dsp:nvSpPr>
      <dsp:spPr>
        <a:xfrm>
          <a:off x="1185" y="0"/>
          <a:ext cx="3684745" cy="12699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dirty="0" smtClean="0">
              <a:effectLst/>
              <a:latin typeface="Times New Roman"/>
              <a:ea typeface="Times New Roman"/>
            </a:rPr>
            <a:t>Задания на развитие понимания значения слова</a:t>
          </a:r>
          <a:endParaRPr lang="ru-RU" sz="2100" kern="1200" dirty="0"/>
        </a:p>
      </dsp:txBody>
      <dsp:txXfrm>
        <a:off x="63181" y="61996"/>
        <a:ext cx="3560753" cy="1146007"/>
      </dsp:txXfrm>
    </dsp:sp>
    <dsp:sp modelId="{51061337-A3B0-44EE-8EC5-859503B52DEE}">
      <dsp:nvSpPr>
        <dsp:cNvPr id="0" name=""/>
        <dsp:cNvSpPr/>
      </dsp:nvSpPr>
      <dsp:spPr>
        <a:xfrm>
          <a:off x="3447731" y="1397000"/>
          <a:ext cx="2646759" cy="1269999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" tIns="3810" rIns="3810" bIns="3810" numCol="1" spcCol="1270" anchor="t" anchorCtr="0">
          <a:noAutofit/>
        </a:bodyPr>
        <a:lstStyle/>
        <a:p>
          <a:pPr marL="57150" lvl="1" indent="-57150" algn="l" defTabSz="266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600" kern="1200" smtClean="0">
              <a:solidFill>
                <a:srgbClr val="7030A0"/>
              </a:solidFill>
              <a:effectLst/>
              <a:latin typeface="Times New Roman"/>
              <a:ea typeface="Times New Roman"/>
            </a:rPr>
            <a:t>Назови что пропало</a:t>
          </a:r>
          <a:endParaRPr lang="ru-RU" sz="600" kern="1200" dirty="0">
            <a:solidFill>
              <a:srgbClr val="7030A0"/>
            </a:solidFill>
            <a:effectLst/>
            <a:latin typeface="Times New Roman"/>
            <a:ea typeface="Times New Roman"/>
          </a:endParaRPr>
        </a:p>
        <a:p>
          <a:pPr marL="57150" lvl="1" indent="-57150" algn="l" defTabSz="266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600" kern="1200" smtClean="0">
              <a:solidFill>
                <a:srgbClr val="7030A0"/>
              </a:solidFill>
              <a:effectLst/>
              <a:latin typeface="Times New Roman"/>
              <a:ea typeface="Times New Roman"/>
            </a:rPr>
            <a:t>Назови ласково</a:t>
          </a:r>
          <a:endParaRPr lang="ru-RU" sz="600" kern="1200" dirty="0">
            <a:solidFill>
              <a:srgbClr val="7030A0"/>
            </a:solidFill>
            <a:effectLst/>
            <a:latin typeface="Times New Roman"/>
            <a:ea typeface="Times New Roman"/>
          </a:endParaRPr>
        </a:p>
        <a:p>
          <a:pPr marL="57150" lvl="1" indent="-57150" algn="l" defTabSz="266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600" kern="1200" dirty="0" smtClean="0">
              <a:solidFill>
                <a:srgbClr val="7030A0"/>
              </a:solidFill>
              <a:effectLst/>
              <a:latin typeface="Times New Roman"/>
              <a:ea typeface="Times New Roman"/>
            </a:rPr>
            <a:t>Один-много</a:t>
          </a:r>
          <a:endParaRPr lang="ru-RU" sz="600" kern="1200" dirty="0">
            <a:solidFill>
              <a:srgbClr val="7030A0"/>
            </a:solidFill>
            <a:effectLst/>
            <a:latin typeface="Times New Roman"/>
            <a:ea typeface="Times New Roman"/>
          </a:endParaRPr>
        </a:p>
        <a:p>
          <a:pPr marL="57150" lvl="1" indent="-57150" algn="l" defTabSz="266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600" kern="1200" dirty="0" smtClean="0">
              <a:solidFill>
                <a:srgbClr val="7030A0"/>
              </a:solidFill>
              <a:effectLst/>
              <a:latin typeface="Times New Roman"/>
              <a:ea typeface="Times New Roman"/>
            </a:rPr>
            <a:t>Сколько всего</a:t>
          </a:r>
          <a:endParaRPr lang="ru-RU" sz="600" kern="1200" dirty="0">
            <a:solidFill>
              <a:srgbClr val="7030A0"/>
            </a:solidFill>
            <a:effectLst/>
            <a:latin typeface="Times New Roman"/>
            <a:ea typeface="Times New Roman"/>
          </a:endParaRPr>
        </a:p>
        <a:p>
          <a:pPr marL="57150" lvl="1" indent="-57150" algn="l" defTabSz="266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600" kern="1200" dirty="0" smtClean="0">
              <a:solidFill>
                <a:srgbClr val="7030A0"/>
              </a:solidFill>
              <a:effectLst/>
              <a:latin typeface="Times New Roman"/>
              <a:ea typeface="Times New Roman"/>
            </a:rPr>
            <a:t>Скажи по-другому</a:t>
          </a:r>
          <a:endParaRPr lang="ru-RU" sz="600" kern="1200" dirty="0">
            <a:solidFill>
              <a:srgbClr val="7030A0"/>
            </a:solidFill>
            <a:effectLst/>
            <a:latin typeface="Times New Roman"/>
            <a:ea typeface="Times New Roman"/>
          </a:endParaRPr>
        </a:p>
        <a:p>
          <a:pPr marL="57150" lvl="1" indent="-57150" algn="l" defTabSz="266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600" kern="1200" smtClean="0">
              <a:solidFill>
                <a:srgbClr val="7030A0"/>
              </a:solidFill>
              <a:effectLst/>
              <a:latin typeface="Times New Roman"/>
              <a:ea typeface="Times New Roman"/>
            </a:rPr>
            <a:t> Скажи </a:t>
          </a:r>
          <a:r>
            <a:rPr lang="ru-RU" sz="600" kern="1200" dirty="0" smtClean="0">
              <a:solidFill>
                <a:srgbClr val="7030A0"/>
              </a:solidFill>
              <a:effectLst/>
              <a:latin typeface="Times New Roman"/>
              <a:ea typeface="Times New Roman"/>
            </a:rPr>
            <a:t>наоборот</a:t>
          </a:r>
          <a:endParaRPr lang="ru-RU" sz="600" kern="1200" dirty="0">
            <a:solidFill>
              <a:srgbClr val="7030A0"/>
            </a:solidFill>
            <a:effectLst/>
            <a:latin typeface="Times New Roman"/>
            <a:ea typeface="Times New Roman"/>
          </a:endParaRPr>
        </a:p>
      </dsp:txBody>
      <dsp:txXfrm>
        <a:off x="3447731" y="1555750"/>
        <a:ext cx="2170509" cy="952499"/>
      </dsp:txXfrm>
    </dsp:sp>
    <dsp:sp modelId="{6E77982E-F140-44F6-89B7-0CA5D7823A07}">
      <dsp:nvSpPr>
        <dsp:cNvPr id="0" name=""/>
        <dsp:cNvSpPr/>
      </dsp:nvSpPr>
      <dsp:spPr>
        <a:xfrm>
          <a:off x="1509" y="1397000"/>
          <a:ext cx="3446221" cy="12699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dirty="0" smtClean="0">
              <a:effectLst/>
              <a:latin typeface="Times New Roman"/>
              <a:ea typeface="Times New Roman"/>
            </a:rPr>
            <a:t>Задания на развитие </a:t>
          </a:r>
          <a:r>
            <a:rPr lang="ru-RU" sz="2100" b="1" kern="1200" smtClean="0">
              <a:effectLst/>
              <a:latin typeface="Times New Roman"/>
              <a:ea typeface="Times New Roman"/>
            </a:rPr>
            <a:t>лексико-грамматических категорий</a:t>
          </a:r>
          <a:endParaRPr lang="ru-RU" sz="2100" kern="1200" dirty="0">
            <a:effectLst/>
            <a:latin typeface="Times New Roman"/>
            <a:ea typeface="Times New Roman"/>
          </a:endParaRPr>
        </a:p>
      </dsp:txBody>
      <dsp:txXfrm>
        <a:off x="63505" y="1458996"/>
        <a:ext cx="3322229" cy="1146007"/>
      </dsp:txXfrm>
    </dsp:sp>
    <dsp:sp modelId="{FDF9EDED-3386-462F-A6B2-9243BFD803FC}">
      <dsp:nvSpPr>
        <dsp:cNvPr id="0" name=""/>
        <dsp:cNvSpPr/>
      </dsp:nvSpPr>
      <dsp:spPr>
        <a:xfrm>
          <a:off x="3401724" y="2793999"/>
          <a:ext cx="2693193" cy="1269999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" tIns="3810" rIns="3810" bIns="3810" numCol="1" spcCol="1270" anchor="t" anchorCtr="0">
          <a:noAutofit/>
        </a:bodyPr>
        <a:lstStyle/>
        <a:p>
          <a:pPr marL="57150" lvl="1" indent="-57150" algn="l" defTabSz="266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600" kern="1200" smtClean="0">
              <a:solidFill>
                <a:srgbClr val="7030A0"/>
              </a:solidFill>
              <a:effectLst/>
              <a:latin typeface="Times New Roman"/>
              <a:ea typeface="Times New Roman"/>
            </a:rPr>
            <a:t>Назови все звуки</a:t>
          </a:r>
          <a:endParaRPr lang="ru-RU" sz="600" kern="1200" dirty="0">
            <a:solidFill>
              <a:srgbClr val="7030A0"/>
            </a:solidFill>
          </a:endParaRPr>
        </a:p>
        <a:p>
          <a:pPr marL="57150" lvl="1" indent="-57150" algn="l" defTabSz="266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600" kern="1200" smtClean="0">
              <a:solidFill>
                <a:srgbClr val="7030A0"/>
              </a:solidFill>
              <a:effectLst/>
              <a:latin typeface="Times New Roman"/>
              <a:ea typeface="Times New Roman"/>
            </a:rPr>
            <a:t>Составь </a:t>
          </a:r>
          <a:r>
            <a:rPr lang="ru-RU" sz="600" kern="1200" dirty="0" smtClean="0">
              <a:solidFill>
                <a:srgbClr val="7030A0"/>
              </a:solidFill>
              <a:effectLst/>
              <a:latin typeface="Times New Roman"/>
              <a:ea typeface="Times New Roman"/>
            </a:rPr>
            <a:t>слово из букв</a:t>
          </a:r>
          <a:endParaRPr lang="ru-RU" sz="600" kern="1200" dirty="0">
            <a:solidFill>
              <a:srgbClr val="7030A0"/>
            </a:solidFill>
          </a:endParaRPr>
        </a:p>
        <a:p>
          <a:pPr marL="57150" lvl="1" indent="-57150" algn="l" defTabSz="266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600" kern="1200" smtClean="0">
              <a:solidFill>
                <a:srgbClr val="7030A0"/>
              </a:solidFill>
              <a:effectLst/>
              <a:latin typeface="Times New Roman"/>
              <a:ea typeface="Times New Roman"/>
            </a:rPr>
            <a:t>Определи количество слогов</a:t>
          </a:r>
          <a:endParaRPr lang="ru-RU" sz="600" kern="1200" dirty="0">
            <a:solidFill>
              <a:srgbClr val="7030A0"/>
            </a:solidFill>
            <a:effectLst/>
            <a:latin typeface="Times New Roman"/>
            <a:ea typeface="Times New Roman"/>
          </a:endParaRPr>
        </a:p>
        <a:p>
          <a:pPr marL="57150" lvl="1" indent="-57150" algn="l" defTabSz="266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600" kern="1200" smtClean="0">
              <a:solidFill>
                <a:srgbClr val="7030A0"/>
              </a:solidFill>
              <a:effectLst/>
              <a:latin typeface="Times New Roman"/>
              <a:ea typeface="Times New Roman"/>
            </a:rPr>
            <a:t>Составь предложение</a:t>
          </a:r>
          <a:endParaRPr lang="ru-RU" sz="600" kern="1200" dirty="0">
            <a:solidFill>
              <a:srgbClr val="7030A0"/>
            </a:solidFill>
            <a:effectLst/>
            <a:latin typeface="Times New Roman"/>
            <a:ea typeface="Times New Roman"/>
          </a:endParaRPr>
        </a:p>
        <a:p>
          <a:pPr marL="57150" lvl="1" indent="-57150" algn="l" defTabSz="266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600" kern="1200">
            <a:solidFill>
              <a:srgbClr val="7030A0"/>
            </a:solidFill>
          </a:endParaRPr>
        </a:p>
      </dsp:txBody>
      <dsp:txXfrm>
        <a:off x="3401724" y="2952749"/>
        <a:ext cx="2216943" cy="952499"/>
      </dsp:txXfrm>
    </dsp:sp>
    <dsp:sp modelId="{17F6B8E6-6AE1-4881-A2F4-41F1295DD74C}">
      <dsp:nvSpPr>
        <dsp:cNvPr id="0" name=""/>
        <dsp:cNvSpPr/>
      </dsp:nvSpPr>
      <dsp:spPr>
        <a:xfrm>
          <a:off x="1082" y="2793999"/>
          <a:ext cx="3400641" cy="12699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dirty="0" smtClean="0">
              <a:effectLst/>
              <a:latin typeface="Times New Roman"/>
              <a:ea typeface="Times New Roman"/>
            </a:rPr>
            <a:t>Задания</a:t>
          </a:r>
          <a:r>
            <a:rPr lang="ru-RU" sz="2100" kern="1200" dirty="0" smtClean="0">
              <a:effectLst/>
              <a:latin typeface="Times New Roman"/>
              <a:ea typeface="Times New Roman"/>
            </a:rPr>
            <a:t> на </a:t>
          </a:r>
          <a:r>
            <a:rPr lang="ru-RU" sz="2100" b="1" kern="1200" dirty="0" smtClean="0">
              <a:effectLst/>
              <a:latin typeface="Times New Roman"/>
              <a:ea typeface="Times New Roman"/>
            </a:rPr>
            <a:t>коррекцию письма</a:t>
          </a:r>
          <a:endParaRPr lang="ru-RU" sz="2100" kern="1200" dirty="0"/>
        </a:p>
      </dsp:txBody>
      <dsp:txXfrm>
        <a:off x="63078" y="2855995"/>
        <a:ext cx="3276649" cy="1146007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A879345-2DB4-4ED1-B702-2E31D24182C6}">
      <dsp:nvSpPr>
        <dsp:cNvPr id="0" name=""/>
        <dsp:cNvSpPr/>
      </dsp:nvSpPr>
      <dsp:spPr>
        <a:xfrm rot="5400000">
          <a:off x="-278290" y="1080171"/>
          <a:ext cx="1238097" cy="149750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6A1A076-F025-4875-9D3A-5333F0EE6BFE}">
      <dsp:nvSpPr>
        <dsp:cNvPr id="0" name=""/>
        <dsp:cNvSpPr/>
      </dsp:nvSpPr>
      <dsp:spPr>
        <a:xfrm>
          <a:off x="3065" y="284906"/>
          <a:ext cx="1663898" cy="9983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Работа с ядерным словом</a:t>
          </a:r>
          <a:endParaRPr lang="ru-RU" sz="1500" kern="1200" dirty="0"/>
        </a:p>
      </dsp:txBody>
      <dsp:txXfrm>
        <a:off x="32305" y="314146"/>
        <a:ext cx="1605418" cy="939859"/>
      </dsp:txXfrm>
    </dsp:sp>
    <dsp:sp modelId="{6314C596-FB0C-4808-8BBD-7AAB390204A3}">
      <dsp:nvSpPr>
        <dsp:cNvPr id="0" name=""/>
        <dsp:cNvSpPr/>
      </dsp:nvSpPr>
      <dsp:spPr>
        <a:xfrm rot="5400000">
          <a:off x="-278290" y="2328095"/>
          <a:ext cx="1238097" cy="149750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F4C78E1-3E15-4448-A7A7-74A3476E9CDC}">
      <dsp:nvSpPr>
        <dsp:cNvPr id="0" name=""/>
        <dsp:cNvSpPr/>
      </dsp:nvSpPr>
      <dsp:spPr>
        <a:xfrm>
          <a:off x="3065" y="1532830"/>
          <a:ext cx="1663898" cy="9983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Образование родственных или однокоренных слов</a:t>
          </a:r>
          <a:endParaRPr lang="ru-RU" sz="1500" kern="1200" dirty="0"/>
        </a:p>
      </dsp:txBody>
      <dsp:txXfrm>
        <a:off x="32305" y="1562070"/>
        <a:ext cx="1605418" cy="939859"/>
      </dsp:txXfrm>
    </dsp:sp>
    <dsp:sp modelId="{81AAE403-57FC-4495-8DE7-1B464EC35150}">
      <dsp:nvSpPr>
        <dsp:cNvPr id="0" name=""/>
        <dsp:cNvSpPr/>
      </dsp:nvSpPr>
      <dsp:spPr>
        <a:xfrm>
          <a:off x="345671" y="2952057"/>
          <a:ext cx="2203158" cy="149750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4556705-9485-4261-866E-DB902A671E0B}">
      <dsp:nvSpPr>
        <dsp:cNvPr id="0" name=""/>
        <dsp:cNvSpPr/>
      </dsp:nvSpPr>
      <dsp:spPr>
        <a:xfrm>
          <a:off x="3065" y="2780754"/>
          <a:ext cx="1663898" cy="9983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Подбор слов –действий</a:t>
          </a:r>
          <a:endParaRPr lang="ru-RU" sz="1500" kern="1200" dirty="0"/>
        </a:p>
      </dsp:txBody>
      <dsp:txXfrm>
        <a:off x="32305" y="2809994"/>
        <a:ext cx="1605418" cy="939859"/>
      </dsp:txXfrm>
    </dsp:sp>
    <dsp:sp modelId="{9CB33D79-68C3-4492-AAF2-68BA416E8697}">
      <dsp:nvSpPr>
        <dsp:cNvPr id="0" name=""/>
        <dsp:cNvSpPr/>
      </dsp:nvSpPr>
      <dsp:spPr>
        <a:xfrm rot="16200000">
          <a:off x="1934694" y="2328095"/>
          <a:ext cx="1238097" cy="149750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248167A-478D-4535-AA95-7EB26FFA99B0}">
      <dsp:nvSpPr>
        <dsp:cNvPr id="0" name=""/>
        <dsp:cNvSpPr/>
      </dsp:nvSpPr>
      <dsp:spPr>
        <a:xfrm>
          <a:off x="2216050" y="2780754"/>
          <a:ext cx="1663898" cy="9983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Подбор слов-признаков</a:t>
          </a:r>
        </a:p>
      </dsp:txBody>
      <dsp:txXfrm>
        <a:off x="2245290" y="2809994"/>
        <a:ext cx="1605418" cy="939859"/>
      </dsp:txXfrm>
    </dsp:sp>
    <dsp:sp modelId="{DF825EC9-5F81-4975-BA55-9BE11CE88BF2}">
      <dsp:nvSpPr>
        <dsp:cNvPr id="0" name=""/>
        <dsp:cNvSpPr/>
      </dsp:nvSpPr>
      <dsp:spPr>
        <a:xfrm rot="16200000">
          <a:off x="1934694" y="1080171"/>
          <a:ext cx="1238097" cy="149750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BF91660-065D-4D12-88AB-A3B3D6B451BF}">
      <dsp:nvSpPr>
        <dsp:cNvPr id="0" name=""/>
        <dsp:cNvSpPr/>
      </dsp:nvSpPr>
      <dsp:spPr>
        <a:xfrm>
          <a:off x="2216050" y="1532830"/>
          <a:ext cx="1663898" cy="9983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Подбор слов –антонимов</a:t>
          </a:r>
        </a:p>
      </dsp:txBody>
      <dsp:txXfrm>
        <a:off x="2245290" y="1562070"/>
        <a:ext cx="1605418" cy="939859"/>
      </dsp:txXfrm>
    </dsp:sp>
    <dsp:sp modelId="{B7BC7786-14C7-4565-A0FB-057C4751529F}">
      <dsp:nvSpPr>
        <dsp:cNvPr id="0" name=""/>
        <dsp:cNvSpPr/>
      </dsp:nvSpPr>
      <dsp:spPr>
        <a:xfrm>
          <a:off x="2558656" y="456209"/>
          <a:ext cx="2203158" cy="149750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26A5E3D-9084-44EA-95A8-BD532225BE6B}">
      <dsp:nvSpPr>
        <dsp:cNvPr id="0" name=""/>
        <dsp:cNvSpPr/>
      </dsp:nvSpPr>
      <dsp:spPr>
        <a:xfrm>
          <a:off x="2216050" y="284906"/>
          <a:ext cx="1663898" cy="9983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Подбор слов-синонимов</a:t>
          </a:r>
        </a:p>
      </dsp:txBody>
      <dsp:txXfrm>
        <a:off x="2245290" y="314146"/>
        <a:ext cx="1605418" cy="939859"/>
      </dsp:txXfrm>
    </dsp:sp>
    <dsp:sp modelId="{402D44D1-B1DC-4D57-B9D8-7CDC05603C05}">
      <dsp:nvSpPr>
        <dsp:cNvPr id="0" name=""/>
        <dsp:cNvSpPr/>
      </dsp:nvSpPr>
      <dsp:spPr>
        <a:xfrm rot="5400000">
          <a:off x="4147679" y="1080171"/>
          <a:ext cx="1238097" cy="149750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54FE0FD-68D9-4C84-88CE-C20DE5815A5F}">
      <dsp:nvSpPr>
        <dsp:cNvPr id="0" name=""/>
        <dsp:cNvSpPr/>
      </dsp:nvSpPr>
      <dsp:spPr>
        <a:xfrm>
          <a:off x="4429035" y="284906"/>
          <a:ext cx="1663898" cy="9983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Словоизменение</a:t>
          </a:r>
          <a:endParaRPr lang="ru-RU" sz="1500" kern="1200" dirty="0"/>
        </a:p>
      </dsp:txBody>
      <dsp:txXfrm>
        <a:off x="4458275" y="314146"/>
        <a:ext cx="1605418" cy="939859"/>
      </dsp:txXfrm>
    </dsp:sp>
    <dsp:sp modelId="{A4CE9DC9-5BDE-4A0D-8ECB-6FB4F5E400E5}">
      <dsp:nvSpPr>
        <dsp:cNvPr id="0" name=""/>
        <dsp:cNvSpPr/>
      </dsp:nvSpPr>
      <dsp:spPr>
        <a:xfrm rot="5400000">
          <a:off x="4147679" y="2328095"/>
          <a:ext cx="1238097" cy="149750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6A68A8E-94AD-4C3F-A351-54BE93C6F531}">
      <dsp:nvSpPr>
        <dsp:cNvPr id="0" name=""/>
        <dsp:cNvSpPr/>
      </dsp:nvSpPr>
      <dsp:spPr>
        <a:xfrm>
          <a:off x="4429035" y="1532830"/>
          <a:ext cx="1663898" cy="9983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Работа с разрезной азбукой</a:t>
          </a:r>
          <a:endParaRPr lang="ru-RU" sz="1500" kern="1200" dirty="0"/>
        </a:p>
      </dsp:txBody>
      <dsp:txXfrm>
        <a:off x="4458275" y="1562070"/>
        <a:ext cx="1605418" cy="939859"/>
      </dsp:txXfrm>
    </dsp:sp>
    <dsp:sp modelId="{FE3D0F39-288B-432B-BD69-168FDC761E9D}">
      <dsp:nvSpPr>
        <dsp:cNvPr id="0" name=""/>
        <dsp:cNvSpPr/>
      </dsp:nvSpPr>
      <dsp:spPr>
        <a:xfrm>
          <a:off x="4429035" y="2780754"/>
          <a:ext cx="1663898" cy="9983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Связная речь</a:t>
          </a:r>
          <a:endParaRPr lang="ru-RU" sz="1500" kern="1200" dirty="0"/>
        </a:p>
      </dsp:txBody>
      <dsp:txXfrm>
        <a:off x="4458275" y="2809994"/>
        <a:ext cx="1605418" cy="939859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A879345-2DB4-4ED1-B702-2E31D24182C6}">
      <dsp:nvSpPr>
        <dsp:cNvPr id="0" name=""/>
        <dsp:cNvSpPr/>
      </dsp:nvSpPr>
      <dsp:spPr>
        <a:xfrm rot="5400000">
          <a:off x="-278290" y="1080171"/>
          <a:ext cx="1238097" cy="149750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6A1A076-F025-4875-9D3A-5333F0EE6BFE}">
      <dsp:nvSpPr>
        <dsp:cNvPr id="0" name=""/>
        <dsp:cNvSpPr/>
      </dsp:nvSpPr>
      <dsp:spPr>
        <a:xfrm>
          <a:off x="3065" y="284906"/>
          <a:ext cx="1663898" cy="9983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Работа с ядерным словом</a:t>
          </a:r>
          <a:endParaRPr lang="ru-RU" sz="1500" kern="1200" dirty="0"/>
        </a:p>
      </dsp:txBody>
      <dsp:txXfrm>
        <a:off x="32305" y="314146"/>
        <a:ext cx="1605418" cy="939859"/>
      </dsp:txXfrm>
    </dsp:sp>
    <dsp:sp modelId="{6314C596-FB0C-4808-8BBD-7AAB390204A3}">
      <dsp:nvSpPr>
        <dsp:cNvPr id="0" name=""/>
        <dsp:cNvSpPr/>
      </dsp:nvSpPr>
      <dsp:spPr>
        <a:xfrm rot="5400000">
          <a:off x="-278290" y="2328095"/>
          <a:ext cx="1238097" cy="149750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F4C78E1-3E15-4448-A7A7-74A3476E9CDC}">
      <dsp:nvSpPr>
        <dsp:cNvPr id="0" name=""/>
        <dsp:cNvSpPr/>
      </dsp:nvSpPr>
      <dsp:spPr>
        <a:xfrm>
          <a:off x="3065" y="1532830"/>
          <a:ext cx="1663898" cy="9983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Образование родственных или однокоренных слов</a:t>
          </a:r>
          <a:endParaRPr lang="ru-RU" sz="1500" kern="1200" dirty="0"/>
        </a:p>
      </dsp:txBody>
      <dsp:txXfrm>
        <a:off x="32305" y="1562070"/>
        <a:ext cx="1605418" cy="939859"/>
      </dsp:txXfrm>
    </dsp:sp>
    <dsp:sp modelId="{81AAE403-57FC-4495-8DE7-1B464EC35150}">
      <dsp:nvSpPr>
        <dsp:cNvPr id="0" name=""/>
        <dsp:cNvSpPr/>
      </dsp:nvSpPr>
      <dsp:spPr>
        <a:xfrm>
          <a:off x="345671" y="2952057"/>
          <a:ext cx="2203158" cy="149750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4556705-9485-4261-866E-DB902A671E0B}">
      <dsp:nvSpPr>
        <dsp:cNvPr id="0" name=""/>
        <dsp:cNvSpPr/>
      </dsp:nvSpPr>
      <dsp:spPr>
        <a:xfrm>
          <a:off x="3065" y="2780754"/>
          <a:ext cx="1663898" cy="9983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Подбор слов –действий</a:t>
          </a:r>
          <a:endParaRPr lang="ru-RU" sz="1500" kern="1200" dirty="0"/>
        </a:p>
      </dsp:txBody>
      <dsp:txXfrm>
        <a:off x="32305" y="2809994"/>
        <a:ext cx="1605418" cy="939859"/>
      </dsp:txXfrm>
    </dsp:sp>
    <dsp:sp modelId="{9CB33D79-68C3-4492-AAF2-68BA416E8697}">
      <dsp:nvSpPr>
        <dsp:cNvPr id="0" name=""/>
        <dsp:cNvSpPr/>
      </dsp:nvSpPr>
      <dsp:spPr>
        <a:xfrm rot="16200000">
          <a:off x="1934694" y="2328095"/>
          <a:ext cx="1238097" cy="149750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248167A-478D-4535-AA95-7EB26FFA99B0}">
      <dsp:nvSpPr>
        <dsp:cNvPr id="0" name=""/>
        <dsp:cNvSpPr/>
      </dsp:nvSpPr>
      <dsp:spPr>
        <a:xfrm>
          <a:off x="2216050" y="2780754"/>
          <a:ext cx="1663898" cy="9983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Подбор слов-признаков</a:t>
          </a:r>
        </a:p>
      </dsp:txBody>
      <dsp:txXfrm>
        <a:off x="2245290" y="2809994"/>
        <a:ext cx="1605418" cy="939859"/>
      </dsp:txXfrm>
    </dsp:sp>
    <dsp:sp modelId="{DF825EC9-5F81-4975-BA55-9BE11CE88BF2}">
      <dsp:nvSpPr>
        <dsp:cNvPr id="0" name=""/>
        <dsp:cNvSpPr/>
      </dsp:nvSpPr>
      <dsp:spPr>
        <a:xfrm rot="16200000">
          <a:off x="1934694" y="1080171"/>
          <a:ext cx="1238097" cy="149750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BF91660-065D-4D12-88AB-A3B3D6B451BF}">
      <dsp:nvSpPr>
        <dsp:cNvPr id="0" name=""/>
        <dsp:cNvSpPr/>
      </dsp:nvSpPr>
      <dsp:spPr>
        <a:xfrm>
          <a:off x="2216050" y="1532830"/>
          <a:ext cx="1663898" cy="9983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Подбор слов –антонимов</a:t>
          </a:r>
        </a:p>
      </dsp:txBody>
      <dsp:txXfrm>
        <a:off x="2245290" y="1562070"/>
        <a:ext cx="1605418" cy="939859"/>
      </dsp:txXfrm>
    </dsp:sp>
    <dsp:sp modelId="{B7BC7786-14C7-4565-A0FB-057C4751529F}">
      <dsp:nvSpPr>
        <dsp:cNvPr id="0" name=""/>
        <dsp:cNvSpPr/>
      </dsp:nvSpPr>
      <dsp:spPr>
        <a:xfrm>
          <a:off x="2558656" y="456209"/>
          <a:ext cx="2203158" cy="149750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26A5E3D-9084-44EA-95A8-BD532225BE6B}">
      <dsp:nvSpPr>
        <dsp:cNvPr id="0" name=""/>
        <dsp:cNvSpPr/>
      </dsp:nvSpPr>
      <dsp:spPr>
        <a:xfrm>
          <a:off x="2216050" y="284906"/>
          <a:ext cx="1663898" cy="9983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Подбор слов-синонимов</a:t>
          </a:r>
        </a:p>
      </dsp:txBody>
      <dsp:txXfrm>
        <a:off x="2245290" y="314146"/>
        <a:ext cx="1605418" cy="939859"/>
      </dsp:txXfrm>
    </dsp:sp>
    <dsp:sp modelId="{402D44D1-B1DC-4D57-B9D8-7CDC05603C05}">
      <dsp:nvSpPr>
        <dsp:cNvPr id="0" name=""/>
        <dsp:cNvSpPr/>
      </dsp:nvSpPr>
      <dsp:spPr>
        <a:xfrm rot="5400000">
          <a:off x="4147679" y="1080171"/>
          <a:ext cx="1238097" cy="149750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54FE0FD-68D9-4C84-88CE-C20DE5815A5F}">
      <dsp:nvSpPr>
        <dsp:cNvPr id="0" name=""/>
        <dsp:cNvSpPr/>
      </dsp:nvSpPr>
      <dsp:spPr>
        <a:xfrm>
          <a:off x="4429035" y="284906"/>
          <a:ext cx="1663898" cy="9983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Словоизменение</a:t>
          </a:r>
          <a:endParaRPr lang="ru-RU" sz="1500" kern="1200" dirty="0"/>
        </a:p>
      </dsp:txBody>
      <dsp:txXfrm>
        <a:off x="4458275" y="314146"/>
        <a:ext cx="1605418" cy="939859"/>
      </dsp:txXfrm>
    </dsp:sp>
    <dsp:sp modelId="{A4CE9DC9-5BDE-4A0D-8ECB-6FB4F5E400E5}">
      <dsp:nvSpPr>
        <dsp:cNvPr id="0" name=""/>
        <dsp:cNvSpPr/>
      </dsp:nvSpPr>
      <dsp:spPr>
        <a:xfrm rot="5400000">
          <a:off x="4147679" y="2328095"/>
          <a:ext cx="1238097" cy="149750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6A68A8E-94AD-4C3F-A351-54BE93C6F531}">
      <dsp:nvSpPr>
        <dsp:cNvPr id="0" name=""/>
        <dsp:cNvSpPr/>
      </dsp:nvSpPr>
      <dsp:spPr>
        <a:xfrm>
          <a:off x="4429035" y="1532830"/>
          <a:ext cx="1663898" cy="9983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Работа с разрезной азбукой</a:t>
          </a:r>
          <a:endParaRPr lang="ru-RU" sz="1500" kern="1200" dirty="0"/>
        </a:p>
      </dsp:txBody>
      <dsp:txXfrm>
        <a:off x="4458275" y="1562070"/>
        <a:ext cx="1605418" cy="939859"/>
      </dsp:txXfrm>
    </dsp:sp>
    <dsp:sp modelId="{FE3D0F39-288B-432B-BD69-168FDC761E9D}">
      <dsp:nvSpPr>
        <dsp:cNvPr id="0" name=""/>
        <dsp:cNvSpPr/>
      </dsp:nvSpPr>
      <dsp:spPr>
        <a:xfrm>
          <a:off x="4429035" y="2780754"/>
          <a:ext cx="1663898" cy="9983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Связная речь</a:t>
          </a:r>
          <a:endParaRPr lang="ru-RU" sz="1500" kern="1200" dirty="0"/>
        </a:p>
      </dsp:txBody>
      <dsp:txXfrm>
        <a:off x="4458275" y="2809994"/>
        <a:ext cx="1605418" cy="93985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target1">
  <dgm:title val=""/>
  <dgm:desc val=""/>
  <dgm:catLst>
    <dgm:cat type="relationship" pri="25000"/>
    <dgm:cat type="convert" pri="2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equ" val="0">
            <dgm:constrLst/>
          </dgm:if>
          <dgm:if name="Name4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r" for="ch" forName="line1" refType="l" refFor="ch" refForName="text1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5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4432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6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86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717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7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29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662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25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r" for="ch" forName="text4" refType="w"/>
              <dgm:constr type="t" for="ch" forName="text4" refType="b" refFor="ch" refForName="text3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852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8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r" for="ch" forName="text1" refType="w"/>
              <dgm:constr type="ctrY" for="ch" forName="text1" refType="h" fact="0.13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r" for="ch" forName="text2" refType="w"/>
              <dgm:constr type="ctrY" for="ch" forName="text2" refType="h" fact="0.27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498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r" for="ch" forName="text3" refType="w"/>
              <dgm:constr type="ctrY" for="ch" forName="text3" refType="h" fact="0.41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394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r" for="ch" forName="text4" refType="w"/>
              <dgm:constr type="ctrY" for="ch" forName="text4" refType="h" fact="0.547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46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r" for="ch" forName="text5" refType="w"/>
              <dgm:constr type="ctrY" for="ch" forName="text5" refType="h" fact="0.68"/>
              <dgm:constr type="l" for="ch" forName="line5" refType="w" fact="0.625"/>
              <dgm:constr type="ctrY" for="ch" forName="line5" refType="ctrY" refFor="ch" refForName="text5"/>
              <dgm:constr type="w" for="ch" forName="line5" refType="w" fact="0.075"/>
              <dgm:constr type="h" for="ch" forName="line5"/>
              <dgm:constr type="l" for="ch" forName="d5" refType="w" fact="0.49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9"/>
        </dgm:choose>
      </dgm:if>
      <dgm:else name="Name10">
        <dgm:choose name="Name11">
          <dgm:if name="Name12" axis="ch" ptType="node" func="cnt" op="equ" val="0">
            <dgm:constrLst/>
          </dgm:if>
          <dgm:if name="Name13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14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5567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15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14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282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16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0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337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74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l" for="ch" forName="text4"/>
              <dgm:constr type="t" for="ch" forName="text4" refType="b" refFor="ch" refForName="text3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147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17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l" for="ch" forName="text1"/>
              <dgm:constr type="ctrY" for="ch" forName="text1" refType="h" fact="0.13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l" for="ch" forName="text2"/>
              <dgm:constr type="ctrY" for="ch" forName="text2" refType="h" fact="0.27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502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l" for="ch" forName="text3"/>
              <dgm:constr type="ctrY" for="ch" forName="text3" refType="h" fact="0.41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606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l" for="ch" forName="text4"/>
              <dgm:constr type="ctrY" for="ch" forName="text4" refType="h" fact="0.547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54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l" for="ch" forName="text5"/>
              <dgm:constr type="ctrY" for="ch" forName="text5" refType="h" fact="0.68"/>
              <dgm:constr type="l" for="ch" forName="line5" refType="r" refFor="ch" refForName="text5"/>
              <dgm:constr type="ctrY" for="ch" forName="line5" refType="ctrY" refFor="ch" refForName="text5"/>
              <dgm:constr type="r" for="ch" forName="line5" refType="w" fact="0.375"/>
              <dgm:constr type="h" for="ch" forName="line5"/>
              <dgm:constr type="r" for="ch" forName="d5" refType="w" fact="0.50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18"/>
        </dgm:choose>
      </dgm:else>
    </dgm:choose>
    <dgm:ruleLst/>
    <dgm:forEach name="Name19" axis="ch" ptType="node" cnt="1">
      <dgm:layoutNode name="circle1" styleLbl="l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text1" styleLbl="revTx">
        <dgm:varLst>
          <dgm:bulletEnabled val="1"/>
        </dgm:varLst>
        <dgm:choose name="Name20">
          <dgm:if name="Name21" func="var" arg="dir" op="equ" val="norm">
            <dgm:choose name="Name22">
              <dgm:if name="Name2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4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25">
            <dgm:choose name="Name26">
              <dgm:if name="Name2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8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29">
          <dgm:if name="Name30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31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1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1" styleLbl="callout">
        <dgm:alg type="sp"/>
        <dgm:choose name="Name32">
          <dgm:if name="Name33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34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35" axis="ch" ptType="node" st="2" cnt="1">
      <dgm:layoutNode name="circle2" styleLbl="lnNode1">
        <dgm:alg type="sp"/>
        <dgm:shape xmlns:r="http://schemas.openxmlformats.org/officeDocument/2006/relationships" type="ellipse" r:blip="" zOrderOff="-5">
          <dgm:adjLst/>
        </dgm:shape>
        <dgm:presOf/>
        <dgm:constrLst/>
        <dgm:ruleLst/>
      </dgm:layoutNode>
      <dgm:layoutNode name="text2" styleLbl="revTx">
        <dgm:varLst>
          <dgm:bulletEnabled val="1"/>
        </dgm:varLst>
        <dgm:choose name="Name36">
          <dgm:if name="Name37" func="var" arg="dir" op="equ" val="norm">
            <dgm:choose name="Name38">
              <dgm:if name="Name3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0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41">
            <dgm:choose name="Name42">
              <dgm:if name="Name4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4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45">
          <dgm:if name="Name46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47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2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2" styleLbl="callout">
        <dgm:alg type="sp"/>
        <dgm:choose name="Name48">
          <dgm:if name="Name49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50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51" axis="ch" ptType="node" st="3" cnt="1">
      <dgm:layoutNode name="circle3" styleLbl="lnNode1">
        <dgm:alg type="sp"/>
        <dgm:shape xmlns:r="http://schemas.openxmlformats.org/officeDocument/2006/relationships" type="ellipse" r:blip="" zOrderOff="-10">
          <dgm:adjLst/>
        </dgm:shape>
        <dgm:presOf/>
        <dgm:constrLst/>
        <dgm:ruleLst/>
      </dgm:layoutNode>
      <dgm:layoutNode name="text3" styleLbl="revTx">
        <dgm:varLst>
          <dgm:bulletEnabled val="1"/>
        </dgm:varLst>
        <dgm:choose name="Name52">
          <dgm:if name="Name53" func="var" arg="dir" op="equ" val="norm">
            <dgm:choose name="Name54">
              <dgm:if name="Name5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56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57">
            <dgm:choose name="Name58">
              <dgm:if name="Name5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60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61">
          <dgm:if name="Name62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63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3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3" styleLbl="callout">
        <dgm:alg type="sp"/>
        <dgm:choose name="Name64">
          <dgm:if name="Name65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66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67" axis="ch" ptType="node" st="4" cnt="1">
      <dgm:layoutNode name="circle4" styleLbl="lnNode1">
        <dgm:alg type="sp"/>
        <dgm:shape xmlns:r="http://schemas.openxmlformats.org/officeDocument/2006/relationships" type="ellipse" r:blip="" zOrderOff="-15">
          <dgm:adjLst/>
        </dgm:shape>
        <dgm:presOf/>
        <dgm:constrLst/>
        <dgm:ruleLst/>
      </dgm:layoutNode>
      <dgm:layoutNode name="text4" styleLbl="revTx">
        <dgm:varLst>
          <dgm:bulletEnabled val="1"/>
        </dgm:varLst>
        <dgm:choose name="Name68">
          <dgm:if name="Name69" func="var" arg="dir" op="equ" val="norm">
            <dgm:choose name="Name70">
              <dgm:if name="Name7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2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73">
            <dgm:choose name="Name74">
              <dgm:if name="Name7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6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77">
          <dgm:if name="Name78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79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4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4" styleLbl="callout">
        <dgm:alg type="sp"/>
        <dgm:choose name="Name80">
          <dgm:if name="Name81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82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83" axis="ch" ptType="node" st="5" cnt="1">
      <dgm:layoutNode name="circle5" styleLbl="lnNode1">
        <dgm:alg type="sp"/>
        <dgm:shape xmlns:r="http://schemas.openxmlformats.org/officeDocument/2006/relationships" type="ellipse" r:blip="" zOrderOff="-20">
          <dgm:adjLst/>
        </dgm:shape>
        <dgm:presOf/>
        <dgm:constrLst/>
        <dgm:ruleLst/>
      </dgm:layoutNode>
      <dgm:layoutNode name="text5" styleLbl="revTx">
        <dgm:varLst>
          <dgm:bulletEnabled val="1"/>
        </dgm:varLst>
        <dgm:choose name="Name84">
          <dgm:if name="Name85" func="var" arg="dir" op="equ" val="norm">
            <dgm:choose name="Name86">
              <dgm:if name="Name8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88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89">
            <dgm:choose name="Name90">
              <dgm:if name="Name9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92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93">
          <dgm:if name="Name94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95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5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5" styleLbl="callout">
        <dgm:alg type="sp"/>
        <dgm:choose name="Name96">
          <dgm:if name="Name97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98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E76ECA-885F-4EEE-BE62-4A168F45AC80}" type="datetimeFigureOut">
              <a:rPr lang="ru-RU" smtClean="0"/>
              <a:t>27.03.2024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17730E-842F-4419-9D09-0057585980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86075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17730E-842F-4419-9D09-0057585980B9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37887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63A4B-7975-470C-8648-FDAB7470A419}" type="datetimeFigureOut">
              <a:rPr lang="ru-RU" smtClean="0"/>
              <a:t>27.03.2024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D832A-1E81-48E6-8B28-C7F0B370CAA7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63A4B-7975-470C-8648-FDAB7470A419}" type="datetimeFigureOut">
              <a:rPr lang="ru-RU" smtClean="0"/>
              <a:t>27.03.2024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D832A-1E81-48E6-8B28-C7F0B370CAA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63A4B-7975-470C-8648-FDAB7470A419}" type="datetimeFigureOut">
              <a:rPr lang="ru-RU" smtClean="0"/>
              <a:t>27.03.2024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D832A-1E81-48E6-8B28-C7F0B370CAA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63A4B-7975-470C-8648-FDAB7470A419}" type="datetimeFigureOut">
              <a:rPr lang="ru-RU" smtClean="0"/>
              <a:t>27.03.2024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D832A-1E81-48E6-8B28-C7F0B370CAA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63A4B-7975-470C-8648-FDAB7470A419}" type="datetimeFigureOut">
              <a:rPr lang="ru-RU" smtClean="0"/>
              <a:t>27.03.2024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D832A-1E81-48E6-8B28-C7F0B370CAA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63A4B-7975-470C-8648-FDAB7470A419}" type="datetimeFigureOut">
              <a:rPr lang="ru-RU" smtClean="0"/>
              <a:t>27.03.2024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D832A-1E81-48E6-8B28-C7F0B370CAA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63A4B-7975-470C-8648-FDAB7470A419}" type="datetimeFigureOut">
              <a:rPr lang="ru-RU" smtClean="0"/>
              <a:t>27.03.2024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D832A-1E81-48E6-8B28-C7F0B370CAA7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63A4B-7975-470C-8648-FDAB7470A419}" type="datetimeFigureOut">
              <a:rPr lang="ru-RU" smtClean="0"/>
              <a:t>27.03.2024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D832A-1E81-48E6-8B28-C7F0B370CAA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63A4B-7975-470C-8648-FDAB7470A419}" type="datetimeFigureOut">
              <a:rPr lang="ru-RU" smtClean="0"/>
              <a:t>27.03.2024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D832A-1E81-48E6-8B28-C7F0B370CAA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63A4B-7975-470C-8648-FDAB7470A419}" type="datetimeFigureOut">
              <a:rPr lang="ru-RU" smtClean="0"/>
              <a:t>27.03.2024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D832A-1E81-48E6-8B28-C7F0B370CAA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63A4B-7975-470C-8648-FDAB7470A419}" type="datetimeFigureOut">
              <a:rPr lang="ru-RU" smtClean="0"/>
              <a:t>27.03.2024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D832A-1E81-48E6-8B28-C7F0B370CAA7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A6663A4B-7975-470C-8648-FDAB7470A419}" type="datetimeFigureOut">
              <a:rPr lang="ru-RU" smtClean="0"/>
              <a:t>27.03.2024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D8D832A-1E81-48E6-8B28-C7F0B370CAA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9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6.xml"/><Relationship Id="rId3" Type="http://schemas.openxmlformats.org/officeDocument/2006/relationships/diagramLayout" Target="../diagrams/layout5.xml"/><Relationship Id="rId7" Type="http://schemas.openxmlformats.org/officeDocument/2006/relationships/diagramData" Target="../diagrams/data6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9.xml"/><Relationship Id="rId6" Type="http://schemas.microsoft.com/office/2007/relationships/diagramDrawing" Target="../diagrams/drawing5.xml"/><Relationship Id="rId11" Type="http://schemas.microsoft.com/office/2007/relationships/diagramDrawing" Target="../diagrams/drawing6.xml"/><Relationship Id="rId5" Type="http://schemas.openxmlformats.org/officeDocument/2006/relationships/diagramColors" Target="../diagrams/colors5.xml"/><Relationship Id="rId10" Type="http://schemas.openxmlformats.org/officeDocument/2006/relationships/diagramColors" Target="../diagrams/colors6.xml"/><Relationship Id="rId4" Type="http://schemas.openxmlformats.org/officeDocument/2006/relationships/diagramQuickStyle" Target="../diagrams/quickStyle5.xml"/><Relationship Id="rId9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404664"/>
            <a:ext cx="8424936" cy="4392488"/>
          </a:xfrm>
        </p:spPr>
        <p:txBody>
          <a:bodyPr/>
          <a:lstStyle/>
          <a:p>
            <a:pPr marL="182880" indent="0" algn="ctr">
              <a:buNone/>
            </a:pPr>
            <a:r>
              <a:rPr lang="ru-RU" sz="4800" dirty="0">
                <a:solidFill>
                  <a:srgbClr val="7030A0"/>
                </a:solidFill>
                <a:effectLst/>
                <a:latin typeface="Times New Roman"/>
                <a:ea typeface="Times New Roman"/>
              </a:rPr>
              <a:t>Развитие семантических полей как </a:t>
            </a:r>
            <a:r>
              <a:rPr lang="ru-RU" sz="4800" dirty="0" smtClean="0">
                <a:solidFill>
                  <a:srgbClr val="7030A0"/>
                </a:solidFill>
                <a:effectLst/>
                <a:latin typeface="Times New Roman"/>
                <a:ea typeface="Times New Roman"/>
              </a:rPr>
              <a:t>условие обогащения и систематизации </a:t>
            </a:r>
            <a:br>
              <a:rPr lang="ru-RU" sz="4800" dirty="0" smtClean="0">
                <a:solidFill>
                  <a:srgbClr val="7030A0"/>
                </a:solidFill>
                <a:effectLst/>
                <a:latin typeface="Times New Roman"/>
                <a:ea typeface="Times New Roman"/>
              </a:rPr>
            </a:br>
            <a:r>
              <a:rPr lang="ru-RU" sz="4800" dirty="0" smtClean="0">
                <a:solidFill>
                  <a:srgbClr val="7030A0"/>
                </a:solidFill>
                <a:effectLst/>
                <a:latin typeface="Times New Roman"/>
                <a:ea typeface="Times New Roman"/>
              </a:rPr>
              <a:t>словаря</a:t>
            </a:r>
            <a:endParaRPr lang="ru-RU" sz="4800" dirty="0">
              <a:solidFill>
                <a:srgbClr val="7030A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56177" y="5052545"/>
            <a:ext cx="2592288" cy="1474922"/>
          </a:xfrm>
        </p:spPr>
        <p:txBody>
          <a:bodyPr/>
          <a:lstStyle/>
          <a:p>
            <a:r>
              <a:rPr lang="ru-RU" dirty="0" smtClean="0">
                <a:solidFill>
                  <a:srgbClr val="7030A0"/>
                </a:solidFill>
              </a:rPr>
              <a:t>учитель-логопед</a:t>
            </a:r>
          </a:p>
          <a:p>
            <a:r>
              <a:rPr lang="ru-RU" dirty="0" err="1" smtClean="0">
                <a:solidFill>
                  <a:srgbClr val="7030A0"/>
                </a:solidFill>
              </a:rPr>
              <a:t>Бурдина</a:t>
            </a:r>
            <a:r>
              <a:rPr lang="ru-RU" dirty="0" smtClean="0">
                <a:solidFill>
                  <a:srgbClr val="7030A0"/>
                </a:solidFill>
              </a:rPr>
              <a:t> Н.Б.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4" name="AutoShape 2" descr="https://ds02.infourok.ru/uploads/ex/1076/0006176d-9db4b16f/3/hello_html_77d45eee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" name="AutoShape 4" descr="https://ds02.infourok.ru/uploads/ex/1076/0006176d-9db4b16f/3/hello_html_77d45eee.jp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775" y="4293096"/>
            <a:ext cx="4969843" cy="22343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6739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7317432" cy="5433784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7030A0"/>
                </a:solidFill>
              </a:rPr>
              <a:t>Словарная работа- </a:t>
            </a:r>
            <a:r>
              <a:rPr lang="ru-RU" sz="2800" dirty="0" smtClean="0">
                <a:solidFill>
                  <a:srgbClr val="7030A0"/>
                </a:solidFill>
              </a:rPr>
              <a:t>это целенаправленная педагогическая деятельность, обеспечивающая эффективное усвоение родного языка.</a:t>
            </a:r>
          </a:p>
          <a:p>
            <a:endParaRPr lang="ru-RU" sz="2800" dirty="0" smtClean="0">
              <a:solidFill>
                <a:srgbClr val="7030A0"/>
              </a:solidFill>
            </a:endParaRPr>
          </a:p>
          <a:p>
            <a:r>
              <a:rPr lang="ru-RU" sz="2800" b="1" dirty="0" smtClean="0">
                <a:solidFill>
                  <a:srgbClr val="7030A0"/>
                </a:solidFill>
              </a:rPr>
              <a:t>Развитие словаря- </a:t>
            </a:r>
            <a:r>
              <a:rPr lang="ru-RU" sz="2800" dirty="0" smtClean="0">
                <a:solidFill>
                  <a:srgbClr val="7030A0"/>
                </a:solidFill>
              </a:rPr>
              <a:t>это длительный процесс количественного накопления слов, усвоение их </a:t>
            </a:r>
            <a:r>
              <a:rPr lang="ru-RU" sz="2800" smtClean="0">
                <a:solidFill>
                  <a:srgbClr val="7030A0"/>
                </a:solidFill>
              </a:rPr>
              <a:t>социально закрепленных значений</a:t>
            </a:r>
            <a:r>
              <a:rPr lang="ru-RU" sz="2800" dirty="0" smtClean="0">
                <a:solidFill>
                  <a:srgbClr val="7030A0"/>
                </a:solidFill>
              </a:rPr>
              <a:t>.</a:t>
            </a:r>
            <a:endParaRPr lang="ru-RU" sz="28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4315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type="pic" idx="1"/>
            <p:extLst>
              <p:ext uri="{D42A27DB-BD31-4B8C-83A1-F6EECF244321}">
                <p14:modId xmlns:p14="http://schemas.microsoft.com/office/powerpoint/2010/main" val="837702842"/>
              </p:ext>
            </p:extLst>
          </p:nvPr>
        </p:nvGraphicFramePr>
        <p:xfrm>
          <a:off x="395536" y="2060848"/>
          <a:ext cx="8233741" cy="30243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611560" y="5229200"/>
            <a:ext cx="8064896" cy="792088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>
                <a:solidFill>
                  <a:srgbClr val="7030A0"/>
                </a:solidFill>
              </a:rPr>
              <a:t>Стартовая диагностика показывает снижение уровня словарного запаса  у детей, поступающих в школу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971600" y="476672"/>
            <a:ext cx="7128792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sz="2800" dirty="0" smtClean="0">
                <a:solidFill>
                  <a:srgbClr val="7030A0"/>
                </a:solidFill>
              </a:rPr>
              <a:t>Количественная характеристика словарного запаса учащихся с системным недоразвитием речи</a:t>
            </a:r>
            <a:endParaRPr lang="ru-RU" sz="28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367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Рисунок 7"/>
          <p:cNvGraphicFramePr>
            <a:graphicFrameLocks noGrp="1"/>
          </p:cNvGraphicFramePr>
          <p:nvPr>
            <p:ph type="pic" idx="1"/>
            <p:extLst>
              <p:ext uri="{D42A27DB-BD31-4B8C-83A1-F6EECF244321}">
                <p14:modId xmlns:p14="http://schemas.microsoft.com/office/powerpoint/2010/main" val="429003501"/>
              </p:ext>
            </p:extLst>
          </p:nvPr>
        </p:nvGraphicFramePr>
        <p:xfrm>
          <a:off x="467544" y="1772816"/>
          <a:ext cx="7978403" cy="44235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755576" y="188640"/>
            <a:ext cx="6383538" cy="1512168"/>
          </a:xfrm>
        </p:spPr>
        <p:txBody>
          <a:bodyPr/>
          <a:lstStyle/>
          <a:p>
            <a:pPr marL="0" indent="0" algn="ctr">
              <a:buNone/>
            </a:pPr>
            <a:r>
              <a:rPr lang="ru-RU" sz="3200" dirty="0" smtClean="0">
                <a:solidFill>
                  <a:srgbClr val="7030A0"/>
                </a:solidFill>
              </a:rPr>
              <a:t>Качественная характеристика словаря учащихся с системным недоразвитием речи</a:t>
            </a:r>
            <a:endParaRPr lang="ru-RU" sz="32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0352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Рисунок 4"/>
          <p:cNvGraphicFramePr>
            <a:graphicFrameLocks noGrp="1"/>
          </p:cNvGraphicFramePr>
          <p:nvPr>
            <p:ph type="pic" idx="1"/>
            <p:extLst>
              <p:ext uri="{D42A27DB-BD31-4B8C-83A1-F6EECF244321}">
                <p14:modId xmlns:p14="http://schemas.microsoft.com/office/powerpoint/2010/main" val="1695117558"/>
              </p:ext>
            </p:extLst>
          </p:nvPr>
        </p:nvGraphicFramePr>
        <p:xfrm>
          <a:off x="971600" y="1556792"/>
          <a:ext cx="7618363" cy="43924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971600" y="404664"/>
            <a:ext cx="6383538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sz="3200" dirty="0" smtClean="0">
                <a:solidFill>
                  <a:srgbClr val="7030A0"/>
                </a:solidFill>
              </a:rPr>
              <a:t>Направления словарной работы</a:t>
            </a:r>
            <a:endParaRPr lang="ru-RU" sz="32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6007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251520" y="1124744"/>
            <a:ext cx="8424936" cy="936104"/>
          </a:xfrm>
        </p:spPr>
        <p:txBody>
          <a:bodyPr/>
          <a:lstStyle/>
          <a:p>
            <a:r>
              <a:rPr lang="ru-RU" altLang="ru-RU" dirty="0">
                <a:solidFill>
                  <a:srgbClr val="7030A0"/>
                </a:solidFill>
                <a:latin typeface="Arial" charset="0"/>
              </a:rPr>
              <a:t>«Семантическое поле – это комплекс ассоциаций, возникающих вокруг одного слова</a:t>
            </a:r>
            <a:r>
              <a:rPr lang="ru-RU" altLang="ru-RU" dirty="0" smtClean="0">
                <a:solidFill>
                  <a:srgbClr val="7030A0"/>
                </a:solidFill>
                <a:latin typeface="Arial" charset="0"/>
              </a:rPr>
              <a:t>»  А.Р. </a:t>
            </a:r>
            <a:r>
              <a:rPr lang="ru-RU" altLang="ru-RU" dirty="0">
                <a:solidFill>
                  <a:srgbClr val="7030A0"/>
                </a:solidFill>
                <a:latin typeface="Arial" charset="0"/>
              </a:rPr>
              <a:t> </a:t>
            </a:r>
            <a:r>
              <a:rPr lang="ru-RU" altLang="ru-RU" dirty="0" err="1" smtClean="0">
                <a:solidFill>
                  <a:srgbClr val="7030A0"/>
                </a:solidFill>
                <a:latin typeface="Arial" charset="0"/>
              </a:rPr>
              <a:t>Лурия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7544" y="548680"/>
            <a:ext cx="8064896" cy="638944"/>
          </a:xfrm>
        </p:spPr>
        <p:txBody>
          <a:bodyPr/>
          <a:lstStyle/>
          <a:p>
            <a:pPr marL="0" indent="0" algn="ctr">
              <a:buNone/>
            </a:pPr>
            <a:r>
              <a:rPr lang="ru-RU" sz="3200" dirty="0" smtClean="0">
                <a:solidFill>
                  <a:srgbClr val="7030A0"/>
                </a:solidFill>
              </a:rPr>
              <a:t>Технология семантических полей</a:t>
            </a:r>
            <a:endParaRPr lang="ru-RU" sz="3200" dirty="0">
              <a:solidFill>
                <a:srgbClr val="7030A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971" y="476672"/>
            <a:ext cx="7638440" cy="60486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3189843665"/>
              </p:ext>
            </p:extLst>
          </p:nvPr>
        </p:nvGraphicFramePr>
        <p:xfrm>
          <a:off x="539551" y="1628800"/>
          <a:ext cx="8242859" cy="5229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55724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0" lvl="0" indent="0" fontAlgn="base">
              <a:lnSpc>
                <a:spcPct val="120000"/>
              </a:lnSpc>
              <a:spcAft>
                <a:spcPct val="0"/>
              </a:spcAft>
              <a:buNone/>
            </a:pPr>
            <a:r>
              <a:rPr lang="ru-RU" altLang="ru-RU" sz="1800" b="0" dirty="0">
                <a:solidFill>
                  <a:prstClr val="black"/>
                </a:solidFill>
                <a:effectLst/>
                <a:latin typeface="Arial" charset="0"/>
              </a:rPr>
              <a:t/>
            </a:r>
            <a:br>
              <a:rPr lang="ru-RU" altLang="ru-RU" sz="1800" b="0" dirty="0">
                <a:solidFill>
                  <a:prstClr val="black"/>
                </a:solidFill>
                <a:effectLst/>
                <a:latin typeface="Arial" charset="0"/>
              </a:rPr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sz="quarter" idx="13"/>
          </p:nvPr>
        </p:nvSpPr>
        <p:spPr>
          <a:xfrm>
            <a:off x="827584" y="731520"/>
            <a:ext cx="7776864" cy="5505792"/>
          </a:xfrm>
        </p:spPr>
        <p:txBody>
          <a:bodyPr>
            <a:normAutofit/>
          </a:bodyPr>
          <a:lstStyle/>
          <a:p>
            <a:pPr marL="0" lvl="0" indent="0" algn="just">
              <a:buClr>
                <a:srgbClr val="F14124">
                  <a:lumMod val="75000"/>
                </a:srgbClr>
              </a:buClr>
              <a:buNone/>
            </a:pPr>
            <a:r>
              <a:rPr lang="ru-RU" dirty="0" smtClean="0">
                <a:ea typeface="Times New Roman"/>
              </a:rPr>
              <a:t>        </a:t>
            </a:r>
            <a:r>
              <a:rPr lang="ru-RU" dirty="0" smtClean="0">
                <a:solidFill>
                  <a:prstClr val="black">
                    <a:lumMod val="75000"/>
                    <a:lumOff val="25000"/>
                  </a:prstClr>
                </a:solidFill>
                <a:ea typeface="Times New Roman"/>
              </a:rPr>
              <a:t>  </a:t>
            </a:r>
            <a:r>
              <a:rPr lang="ru-RU" dirty="0" smtClean="0">
                <a:solidFill>
                  <a:srgbClr val="7030A0"/>
                </a:solidFill>
                <a:ea typeface="Times New Roman"/>
              </a:rPr>
              <a:t>Организация семантических полей и лексических систем включает задания по формированию словообразования и словоизменения, закрепление их в словосочетаниях, предложениях и связной речи.</a:t>
            </a:r>
          </a:p>
          <a:p>
            <a:pPr marL="0" lvl="0" indent="0" algn="just">
              <a:buClr>
                <a:srgbClr val="F14124">
                  <a:lumMod val="75000"/>
                </a:srgbClr>
              </a:buClr>
              <a:buNone/>
            </a:pPr>
            <a:endParaRPr lang="ru-RU" dirty="0">
              <a:solidFill>
                <a:srgbClr val="7030A0"/>
              </a:solidFill>
              <a:ea typeface="Times New Roman"/>
            </a:endParaRPr>
          </a:p>
          <a:p>
            <a:pPr marL="0" indent="0" algn="just">
              <a:buNone/>
            </a:pPr>
            <a:endParaRPr lang="ru-RU" dirty="0"/>
          </a:p>
        </p:txBody>
      </p:sp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1614813392"/>
              </p:ext>
            </p:extLst>
          </p:nvPr>
        </p:nvGraphicFramePr>
        <p:xfrm>
          <a:off x="1547664" y="2204864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42103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877886" y="1196752"/>
            <a:ext cx="7582545" cy="4824536"/>
          </a:xfrm>
        </p:spPr>
        <p:txBody>
          <a:bodyPr/>
          <a:lstStyle/>
          <a:p>
            <a:pPr marL="0" indent="0">
              <a:buNone/>
            </a:pPr>
            <a:endParaRPr lang="ru-RU" dirty="0"/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104431663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104431663"/>
              </p:ext>
            </p:extLst>
          </p:nvPr>
        </p:nvGraphicFramePr>
        <p:xfrm>
          <a:off x="1547664" y="1412776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1043608" y="476672"/>
            <a:ext cx="8100392" cy="720080"/>
          </a:xfrm>
        </p:spPr>
        <p:txBody>
          <a:bodyPr/>
          <a:lstStyle/>
          <a:p>
            <a:pPr marL="0" indent="0" algn="ctr">
              <a:buNone/>
            </a:pPr>
            <a:r>
              <a:rPr lang="ru-RU" sz="3200" dirty="0" smtClean="0">
                <a:solidFill>
                  <a:srgbClr val="7030A0"/>
                </a:solidFill>
              </a:rPr>
              <a:t>Алгоритм семантического поля</a:t>
            </a:r>
            <a:endParaRPr lang="ru-RU" sz="32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2551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Твердый переплет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450</TotalTime>
  <Words>273</Words>
  <Application>Microsoft Office PowerPoint</Application>
  <PresentationFormat>Экран (4:3)</PresentationFormat>
  <Paragraphs>71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Воздушный поток</vt:lpstr>
      <vt:lpstr>Развитие семантических полей как условие обогащения и систематизации  словаря</vt:lpstr>
      <vt:lpstr>Презентация PowerPoint</vt:lpstr>
      <vt:lpstr>Количественная характеристика словарного запаса учащихся с системным недоразвитием речи</vt:lpstr>
      <vt:lpstr>Качественная характеристика словаря учащихся с системным недоразвитием речи</vt:lpstr>
      <vt:lpstr>Направления словарной работы</vt:lpstr>
      <vt:lpstr>Технология семантических полей</vt:lpstr>
      <vt:lpstr> </vt:lpstr>
      <vt:lpstr>Алгоритм семантического поля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logoped</dc:creator>
  <cp:lastModifiedBy>logoped</cp:lastModifiedBy>
  <cp:revision>34</cp:revision>
  <cp:lastPrinted>2016-12-27T09:48:23Z</cp:lastPrinted>
  <dcterms:created xsi:type="dcterms:W3CDTF">2016-12-19T07:46:33Z</dcterms:created>
  <dcterms:modified xsi:type="dcterms:W3CDTF">2024-03-27T08:03:08Z</dcterms:modified>
</cp:coreProperties>
</file>