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4" r:id="rId10"/>
    <p:sldId id="267" r:id="rId11"/>
    <p:sldId id="270" r:id="rId12"/>
    <p:sldId id="268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D51"/>
    <a:srgbClr val="5D171F"/>
    <a:srgbClr val="019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3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4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1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2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7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3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A969-5DC1-4548-AFC0-5EA756FCF5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8C01-C67F-427F-BDAA-054A38B4CAD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5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880" y="3626751"/>
            <a:ext cx="9918406" cy="1646302"/>
          </a:xfrm>
        </p:spPr>
        <p:txBody>
          <a:bodyPr>
            <a:normAutofit fontScale="90000"/>
          </a:bodyPr>
          <a:lstStyle/>
          <a:p>
            <a:pPr indent="26987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условие повышения качества учебно-воспитательной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r>
              <a:rPr lang="ru-RU" sz="4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val="28287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6585" cy="48592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4" y="1631608"/>
            <a:ext cx="7401636" cy="5226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3425" y="277195"/>
            <a:ext cx="4690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5D1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5D1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</a:t>
            </a:r>
            <a:r>
              <a:rPr lang="en-US" sz="3200" dirty="0" err="1">
                <a:solidFill>
                  <a:srgbClr val="5D1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Homacosoft</a:t>
            </a:r>
            <a:r>
              <a:rPr lang="en-US" sz="3200" dirty="0">
                <a:solidFill>
                  <a:srgbClr val="5D1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Crossword Creator</a:t>
            </a:r>
            <a:endParaRPr lang="ru-RU" sz="3200" dirty="0">
              <a:solidFill>
                <a:srgbClr val="5D1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254" y="1112498"/>
            <a:ext cx="6364458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- задания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0" y="238271"/>
            <a:ext cx="3532896" cy="62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" b="7483"/>
          <a:stretch/>
        </p:blipFill>
        <p:spPr>
          <a:xfrm>
            <a:off x="4822282" y="2438061"/>
            <a:ext cx="6884377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36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9754" y="724275"/>
            <a:ext cx="232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Кельма</a:t>
            </a:r>
            <a:r>
              <a:rPr lang="ru-RU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7475" y="1508643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Кельма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6728" y="1543887"/>
            <a:ext cx="668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это ручной инструмент штукатура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475" y="2159576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Кельма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475" y="3448381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Кельма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475" y="4330147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Кельма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6728" y="2205045"/>
            <a:ext cx="8021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это ручной инструмент штукатура, предназначен для размешивания и нанесения строительных растворов на поверхности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6728" y="3478377"/>
            <a:ext cx="946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это ручной инструмент штукатура состоит из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ручки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стального </a:t>
            </a: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полотна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51" y="4330147"/>
            <a:ext cx="8374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это ручной инструмент штукатура, предназначен для размешивания и нанесения строительных растворов на поверхности, состоит из ручки и стального полотна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19" y="601379"/>
            <a:ext cx="2054466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168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9311"/>
          <a:stretch/>
        </p:blipFill>
        <p:spPr>
          <a:xfrm>
            <a:off x="8090241" y="2588964"/>
            <a:ext cx="3912533" cy="4144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29" y="1599231"/>
            <a:ext cx="2956039" cy="2303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t="4988" r="15959" b="-4988"/>
          <a:stretch/>
        </p:blipFill>
        <p:spPr>
          <a:xfrm>
            <a:off x="260335" y="1538987"/>
            <a:ext cx="3645773" cy="277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0485" y="83527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9705" y="831101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=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17550" y="831101"/>
            <a:ext cx="495759" cy="707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5290" y="831101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</a:t>
            </a:r>
            <a:endParaRPr lang="ru-RU" sz="4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V="1">
            <a:off x="3980181" y="2252505"/>
            <a:ext cx="100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+</a:t>
            </a:r>
            <a:endParaRPr lang="ru-RU" sz="4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009" y="5310394"/>
            <a:ext cx="4636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КРАСКОПУЛЬТ</a:t>
            </a:r>
            <a:endParaRPr lang="ru-RU" sz="4000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" b="18473"/>
          <a:stretch/>
        </p:blipFill>
        <p:spPr>
          <a:xfrm>
            <a:off x="7046127" y="272397"/>
            <a:ext cx="4246797" cy="61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" b="6985"/>
          <a:stretch/>
        </p:blipFill>
        <p:spPr>
          <a:xfrm>
            <a:off x="1193034" y="272397"/>
            <a:ext cx="3843097" cy="61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62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3" y="253218"/>
            <a:ext cx="11170209" cy="63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59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265" y="236783"/>
            <a:ext cx="10928663" cy="6781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5963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условие успешного обучения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атмосфера в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классе;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учителя и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занимательность изложения учебного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эмоциональность речи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организация познавательных игр, конкурсов, анализ </a:t>
            </a:r>
            <a:r>
              <a:rPr lang="ru-RU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жизненных </a:t>
            </a:r>
            <a:r>
              <a:rPr lang="ru-RU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обращение к учащимся по имени, опора на похвалу, на одобрение, на добрый, ласковый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65" y="2218796"/>
            <a:ext cx="6416489" cy="41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588" y="290506"/>
            <a:ext cx="9681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motif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побудительная сила, причина)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некое эмоциональное состояние , которое побуждает ученика к самостоятельным действиям , основное условие успешного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.pics.livejournal.com/learnoff/86635584/590775/590775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61" y="112910"/>
            <a:ext cx="8865965" cy="6503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67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sy-files.ru/wp-content/uploads/6/e/d/6ed45600cdf1e995504676c45e7303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6" y="1510571"/>
            <a:ext cx="4965158" cy="49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585" y="952562"/>
            <a:ext cx="6299136" cy="5429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1523" y="274459"/>
            <a:ext cx="11850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190E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ПРОБУДИТЬ ЖЕЛАНИЕ </a:t>
            </a:r>
            <a:r>
              <a:rPr lang="ru-RU" sz="3200" b="1" i="1" dirty="0" smtClean="0">
                <a:solidFill>
                  <a:srgbClr val="0190E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УЧИТЬСЯ???</a:t>
            </a:r>
            <a:endParaRPr lang="ru-RU" sz="3200" b="1" i="1" dirty="0">
              <a:solidFill>
                <a:srgbClr val="0190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ir.mobi/uploads/posts/2021-05/1621049392_29-oir_mobi-p-loshadi-na-vodopoe-zhivotnie-krasivo-foto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21" y="154744"/>
            <a:ext cx="8956491" cy="65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281288" y="253943"/>
            <a:ext cx="774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привести коня к водопою, но   заставить его напиться нельзя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3956088/pub_6053779d53791e021b3934d4_60565cf17d5c247f6fd857f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9" y="360505"/>
            <a:ext cx="9342000" cy="622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82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168812"/>
            <a:ext cx="113666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Учебная мотивация направлена на самостоятельную деятельность ученика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абота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должна принести каждому ученику лично для него ощутимые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результаты,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ученик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понять, что именно он пока не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знает,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ученик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понимать, зачем ему это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нужно,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ученик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спланировать свою работу по достижению </a:t>
            </a:r>
            <a:r>
              <a:rPr lang="ru-RU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этого </a:t>
            </a:r>
            <a:r>
              <a:rPr lang="ru-RU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результата. 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ученик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осознать конечный результат.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2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0099" r="2761" b="44670"/>
          <a:stretch/>
        </p:blipFill>
        <p:spPr>
          <a:xfrm>
            <a:off x="1272619" y="120719"/>
            <a:ext cx="9173151" cy="1931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3117" y="2278966"/>
            <a:ext cx="7249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50"/>
              </a:spcAft>
            </a:pPr>
            <a:r>
              <a:rPr lang="ru-RU" sz="80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Афощьбэъоъуи</a:t>
            </a:r>
            <a:endParaRPr lang="ru-RU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4879" y="4770303"/>
            <a:ext cx="2835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9128" y="3602406"/>
            <a:ext cx="4600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914" y="488719"/>
            <a:ext cx="562961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ТРАФАРЕТ</a:t>
            </a:r>
          </a:p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ПЛАСТИНА </a:t>
            </a:r>
          </a:p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РИСУНКОМ</a:t>
            </a:r>
          </a:p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</a:t>
            </a:r>
          </a:p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ТОНКАЯ</a:t>
            </a:r>
          </a:p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ВЫРЕЗАННЫМ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2995" y="4512196"/>
            <a:ext cx="11140501" cy="486062"/>
            <a:chOff x="575174" y="2449137"/>
            <a:chExt cx="8306265" cy="5058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5174" y="2449137"/>
              <a:ext cx="1979595" cy="480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C00000"/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ТРАФАРЕТ  </a:t>
              </a:r>
              <a:r>
                <a:rPr lang="ru-RU" sz="2400" b="1" i="1" dirty="0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endParaRPr lang="ru-RU" sz="24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89012" y="2472068"/>
              <a:ext cx="1525297" cy="480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5B9BD5">
                      <a:lumMod val="50000"/>
                    </a:srgb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ПЛАСТИНА</a:t>
              </a:r>
              <a:endParaRPr lang="ru-RU" sz="2400" b="1" dirty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305945" y="2474523"/>
              <a:ext cx="1575494" cy="480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5B9BD5">
                      <a:lumMod val="50000"/>
                    </a:srgb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РИСУНКОМ</a:t>
              </a:r>
              <a:endParaRPr lang="ru-RU" sz="2400" b="1" dirty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12337" y="2474526"/>
              <a:ext cx="358795" cy="480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5B9BD5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rgbClr val="5B9BD5">
                      <a:lumMod val="50000"/>
                    </a:srgb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</a:t>
              </a:r>
              <a:endParaRPr lang="ru-RU" sz="2400" b="1" dirty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76305" y="2474523"/>
              <a:ext cx="1197815" cy="480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5B9BD5">
                      <a:lumMod val="50000"/>
                    </a:srgb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ТОНКАЯ</a:t>
              </a:r>
              <a:endParaRPr lang="ru-RU" sz="2400" b="1" dirty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44424" y="2474523"/>
              <a:ext cx="2088229" cy="480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5B9BD5">
                      <a:lumMod val="50000"/>
                    </a:srgbClr>
                  </a:solidFill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ВЫРЕЗАННЫМ </a:t>
              </a:r>
              <a:endParaRPr lang="ru-RU" sz="2400" b="1" dirty="0">
                <a:solidFill>
                  <a:srgbClr val="5B9BD5">
                    <a:lumMod val="50000"/>
                  </a:srgbClr>
                </a:solidFill>
                <a:latin typeface="Bookman Old Style" panose="020506040505050202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936051" y="-136381"/>
            <a:ext cx="3379160" cy="46293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6365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173</Words>
  <Application>Microsoft Office PowerPoint</Application>
  <PresentationFormat>Широкоэкранный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Times New Roman</vt:lpstr>
      <vt:lpstr>Тема Office</vt:lpstr>
      <vt:lpstr>   Мотивация учащихся как главное условие повышения качества учебно-воспитательной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Карточки - задания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23</cp:revision>
  <dcterms:created xsi:type="dcterms:W3CDTF">2022-10-28T04:18:29Z</dcterms:created>
  <dcterms:modified xsi:type="dcterms:W3CDTF">2023-05-22T16:42:19Z</dcterms:modified>
</cp:coreProperties>
</file>