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1"/>
  </p:notesMasterIdLst>
  <p:sldIdLst>
    <p:sldId id="278" r:id="rId2"/>
    <p:sldId id="27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9" r:id="rId16"/>
    <p:sldId id="270" r:id="rId17"/>
    <p:sldId id="276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zJGrXNvs9oQqGLffj101w==" hashData="cSxfGGvgDiVbOoblPaXEQYw2a+1wtXVkAabOSbuBY6WXYksTQ+jac+AX3gEYw25n54OjHcycpifdH6VedGzBO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  <a:srgbClr val="CC99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5274" autoAdjust="0"/>
  </p:normalViewPr>
  <p:slideViewPr>
    <p:cSldViewPr>
      <p:cViewPr varScale="1">
        <p:scale>
          <a:sx n="87" d="100"/>
          <a:sy n="87" d="100"/>
        </p:scale>
        <p:origin x="1685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D8E01-DD33-4CED-AE98-68C96A45D863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3D5A9-E302-41BA-968B-9EDC10955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7617F-AA2B-491C-95D5-FADCAE7CD3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7617F-AA2B-491C-95D5-FADCAE7CD3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010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00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0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1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5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2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04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632848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ХАБИБУЛЛИНА ГУЗЕЛЬ РУСТАМОВНА</a:t>
            </a:r>
          </a:p>
          <a:p>
            <a:pPr algn="ctr"/>
            <a:r>
              <a:rPr lang="ru-RU" sz="3200" dirty="0" smtClean="0"/>
              <a:t>СОШ №4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43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AutoShape 10" descr="data:image/jpeg;base64,/9j/4AAQSkZJRgABAQAAAQABAAD/2wCEAAkGBxQSEhUUEhQUFBQXFxQUFhQUFRcUFxcUFBcXFxQUFBQYHCggGBolHRcUITEhJSkrLi4uFx80ODMsNygtLisBCgoKDg0OGhAQGiwkHBwsLCwsLCwsLCwsLCwsLCwsLCwsLCwsLCwsLCwsLCwsLCwsLCw4LCwsLCwsLCwsLCwsLP/AABEIAQQAwgMBIgACEQEDEQH/xAAcAAABBQEBAQAAAAAAAAAAAAAAAQQFBgcDAgj/xABEEAABAwEFBAcFBgQEBgMAAAABAAIDEQQFEiExBkFRYQcTInGBkaEyscHR8BQjQlJysiRikvGCg8LhFVNjc6LSMzRD/8QAGQEBAAMBAQAAAAAAAAAAAAAAAAECAwQF/8QAIxEBAQACAwACAQUBAAAAAAAAAAECEQMhMRIiEwQyQVFhcf/aAAwDAQACEQMRAD8A1VCEKwEIQgRCVCBEJUIESrlNaWM9t7W/qcG+9Q1s2wscZAMwJJIAaC7Ma1IyCgTqVRdk2hs0gGGZgJ/C44HZa9l1DwzTp14wjWWMd72j3lA5QvMcgdmDUL2pAkSoQIlQhAiEqECIQhAiEqRAJUiEHtCEIEQlSIBCFC7SbSRWNlX1c4glrG0xGnfkNwqePeoEparXHE3FI9rBxc4NHqs72k6VI2BzLK0vcDTrH9lvMtGZPiAs+v3aGS0kuke6v5ST2c6jDyz3UVbtMtddePFRatpOXhtHJPMZZHYnH8W8DLsjgMtO/XVRNpvB2PXgPKqj2GqSte9VSkYr2cHamnfxNV0bbcwKkAjLPQ7/AHKJAXumdNyhKyXff80WcUjo3t1DXENeNalmh8louyPSgHkR2yja5CYDIcpGj3jx3lY1Wnv+a7wk/D/F+E/DzTZ8dvpexbR2WVxYyeMuBpTFQn9NaV8FJvlaMi4DfmQNcgvltpLhXOoplXhoTzyU3YdtLZGezaJDkAQ4h4NMu1iB0GStMkXF9GIVG6PtsPtTjA8UkazFlUjI0cM8xqCASfxZ5AC8qygQhCkCRCEAhCEAheUIIjYq1ulsNne9xc9zBiccySCQSfJTSq3RjJW7YOXWN8nuVpUAQhCkML6viKyx45XU3NaPaeeDR9UWEbVbQy2mZ0hwAOyEYGHIaUO91N/9lOdMNvMlpi6uTE2Jrg5oJFHOpX03jlwWczWhxJB7QOee/v5qlq0jzaZ8+XqORTYFdjATxzXplkccqGqruLzGvNkixEj6ruXmKoJ5g/NPrPY3hwNNMwU9fdpxaZOzB79R71X5LzBHWOz4q8Kjyy/280//AOEmgIzoaEDUjOp9QpSx3WRu13bzwVgsuzjnAEkjeR9eCpc5F5x2qbPdetKHu4j2gAuclhIDuVPMUr7ytBGzTBvNak8eS5yXMPnRU/JF/wANUSyRkOrpVjvPMeaaWqIsPhUHj3K43ldFMwKUBp88lA2mF3VnENPZOo7z86q+OW1MsNHOwd+GyWlspaHDR4DqHCQQSMtQCTQr6GsdrZKwPjcHsOYcNDu+a+WoHurmcI3ACpPh9Bbd0STExTNpRrTER2g7tua4voB7IpgNM8yeYG+Nc2UX5CEK6pEJUiASJUIPKEqEFO6JH1u5o4SSj/yr8Vc1Q+huStieOEzvVrCr6oCJHOoKnQZ+SVcbZTq3V3tcNaagjXcg+cNrLS10z3VOb3nEciczmWVJHGihGsJPy+Slb+gONxLaAE9qtCRU50aN+tOab3NFV4yoOHxNVnk1w9S10XcXZUO6la696sdi2daRV1AeVfinlzxDDWta+5TLQuXLKu3DCGdn2fiGoqeKdC5Iq5A+/wDsnbE+hasvlW0wiOiuhgIyGScSxp+Gbsl5eOKi7WkkRTmLi9vFSMsQJ5JrKxRE1G2qIOCp99WPsHiDX57ldphqqnf7sLSaZcRkRzW2Fc/JFIaO1nmdw+Z4LauhuvUT4nNd22AYa0FGmoz31O7LPmsXeak5VPCpAPOiuXRXeBjtkYYXYXnq3tJrkQQ0+DiDmuzFwZt5QhCuzCEJCpAhCEAhCFAzroUf/DzjhKD5sHyVt2k2mgsTMUzu0fZjbm93cNw5nJZTsLtSyw2e1E9qRxj6pn5nUcCT/KMqqp3leElokdLK4ve41JPDcANwHBBbb96SrXMSIiLOzdgzfTm8/ABU68rxleCZJJHn+d7ne8qX2b2VtFtP3TKMBoZX5MHIHVx5D0V7i6JYWxkzTSvdQ5RgMFeVQT6oll9ovEPiFZXYj+HA1wAGQq4Nyrr4qPsspDsj7zl4hSV4wNgd1bWigJa0Edt1NSTo3vUZTPdzoa+Fd6zy8Xx9aHcFsq0BWeLRUTZg1z+u5XSyyVC483o8V6P2OT0POSYQnOqdsYVk2dwV5k+s16EZSmAkoG2P+64TFOXtw+1SqbzSNO8AJqm4YWpVq/oqjgfTPcRpRWW16ZZqFt8LZGGuvHgtMemWfbNbcM9KGunA7wn2y1vMNpikaaOY6uobXI1FTvpWnHLI6HhekOFxGudKnio9g+iu3Hx52fr6nuS8m2iFsja6lpBFCC00zG6ooe5wT5VHovnD7DG7EXOzDi7i0loaBwAAFd9DwVuWkZBCEKQIQUiBUIQoHy2rNsHsubdPR1RDHR0jhlWujAeJ9B4KsBb30a3YILBEadqUda4/r9nybQIlZLLZmRMayNoaxoo1rRQADgujxUEJV5KIfP23EMbLXPhcKBwbUZmtA4taK6514CtVWZGZZdnTKtaDcCeJ1Vt22slLXMc3EkaCtMiS7lkAPAKnul037zQ15AV8FStIt+yzatrwVqsUooSTQVOZ5KqbJy1id3rnbg6aQsBOBuW8Co1OXNcuU3XbjdSL1HejANR5jNeWbTw6B4J0yqc+FVQLax1AztFo1OJuHPWtchlnTXJO7u2Zlka9+J3YNHNYQ456ECmY7jXI5JOKa2Xm+2mlWO+GyUodKIv29HxtLmcsvdmFUblsRgfTE41/MQfLLLuVmvCPEwE6UzWN6ro9il31tc4vo1xplpnu381Gx7QzOoK5byBQjLKgVhZZhQYcDSSRnlQVpV3y3pneV2PZI4RulkFMntc5oplnRmRzxZHjwFDvhJXNyW499oyS2zGrmyPFM6D2a8/91JXbbjIKuFDoefOiJrM6PBRwlNAXA0xhx1AcPaGuqk4LI3DUNwnKo0oov9LSX1QtqGUlcDoRVREDC40aK8B6ZcVcdsbvqA/PgV42IukF4Lh2i4BvJuVXV3ajzWsy1iwuHyz00fokux8FmfjObnijKkhoA4HQkkk+CvahNmImsjc0fmr5gfJTS2xu5K5+TH45WFQhCsoEiVCkCEIUD5aK+lNnyPssFNOqjp/SF82Bbt0Y3oJ7DG2vai+6cN/Z9g+LaIlbEhSpEQz29InNlmfhBId2gTqCMjkDu9xWbbRXO1lZGEUeScNQSCToM9K1+qLV9pr3hjtTGknE4YHinZoT2ST35dxKpe2l2YIw8A4RUU3A4qZeq5st45/9d2OsuOf4bbKWLDEK7ySpa13e5wIjo0nU92eSbbNWlrowBu9ystnbkss72145NK7HYvuxEWZAkiho6u/M11qVLXbZ3RtLWVY0kE9okmg0rlz81KsjC60yy1UfO60v8Jveu0DNFR3rrXXdVTT3YoqJhamgGnmncMgwUWdaSI6zxDQ01yO8Hgn3/DaitU2GTuVVMQtyBByUy6VuKMhuprTVdZ4sk+eUytUo+vimz4q9f1OqfXh67l66O7C18D5K9qrmjlhzH1yTfaOB0keBmrnAeG9S9w3a6CINrkNaZVPE+K0v7WM/dv8ApdtnJWuiq0fiIz/ly+CllFbNRYYBzLj5kqUXbOo8/K7tpUqRKpVCEIQIlQhB8tKxbE7SusM+M1MT6NlaPy1yc3mPmoy4bALRaIoS7CJHYcWtKg0PmvV+XPLZJTFM2jhofwubuc07wiX0VYrYyZjZInB7HCocDUELsvnfZ3ae0WJ1YXdkmro3ZsPhuPMLRLt6V4XAdfDJG7eWUkb4aH0RBh0m3WWTCYey8UPJwTix2j7TZWsIDsqGvEb/AD96XajbuwWizvZ9651Kt+7pR27MlU/YbaZpkdC/sYqGMk6v0LTwJFKdyy5cdx0cOero6s12y2a0VoerJLTy/wBtFarJKi9CDGXOIBFMz30KZWZ9MlzXuOzH65J+J2adjRRNmlqpKJ+SxbztDW13aonVmb2SmV4SESGjSTqAKaU5rtd99sDTWgJyIcMx4HMK2ukfySUclJ3c8lnFQsl4OLuyyrda6AjkNSpW630bnkSa04JZ0R2mfko60yVT615aKKleonaLdGzM5G1yFQE/tlrEdAXakADiSclBX7BigeKkEjUZEEEGo55KKuhrnTRNLnPNWiriXHnmV04Y77cmedx3G32GMNjaBoAF3XiIUaByC9rqcISpEIFQhCAQkSoPnHZN+G22Y/8AWj9XAfFb3flyQ2uPq52Bw3HRzTxa7cVT7RsjddhcySaZzHNc17ccuZLTUdkCp0U9Ztu7A92FtpYD/MHNHm4URLPb/wCjC0REusxE7Pykhsg88nencqda7pniNJIZWH+Zjh60otH252jtMN4RRxTObC4QOLWhpBDnkOzpoQFb772ustmf1cjy6Q0+7jaZHZ6AgaFBgDYXHINcTwAJ9ExtVzztdnFI2uYLmlmXHtLepOkCyxkCWK0w10dJAW17t5UD0n3zZ3CIDG57mNlY9tCx0byaVJNd3BQRmxdKQxk0r3ihGEvJFRmDzp8FoFidiY13FrT40zWfyTOlD8ETy1oNXYXUpvNaUHmFZNhbwD4erJ7UZp/hdUtPvHgsOSdOriy+y1WaWhT51o3BRZyI706cS1tcJPcFzWOzHKx0kGL63ro6wBzRWlRvIruTJt5tGWFxP6SPUhdReUm6Oo4Fp96nS0lp66z1a2nBDBqmTrXPqGEDhRtPmufXzOyLGiu/FT0oappFxsPGzEih/smTe05O4YSG9oivJMrO/M96iKZU2vmuCjQS40oBrWqltg9l3teJ5mltPZade9MbBbQLSK6DInc3FlXyqtIslpjcMLHscRua5rvQFdfDj9duLny+2jlIhKtnORKEIQKkSpECoSJUGLFzG3043h7GN9Os9imfUnPLBpyqrhtneF1iNpnbHNQjCyEtx99WkUb3lSm0Nvu8xMfa+pex4Do8bcTnA5gsbTEoa6bfczZB1cccUmrTJC5hP6S8aolRttcAksj443wxmJhZHIe0GtkdSuZpxopi9NoaXi6MNs9jo41tL4Q+T2fbxHjoO9O7Ttg2W8Q18AlgAo0Gykz+xWga7tUxVOmikxbIZbzDJJJHVbiFnlhj6tgMQdm89oEZmnFBUdvbSyRkeG2vtpDjWjWiJgI3FjQMR7yo/aVuKK7yAXD7M1poK+w9wIWlR7YwuLmWOyTWlrD2nQxsbGDyLiKr3Z9ubO+KZwje2SBpe+B7Qx9AaGm7VBzvG7wWzFjewYHMwtG/AaDCsU2SL2T6EHDhwkUryNeYWtS7Ry2uLrrFZJ6iuN3WMa3LdhP/AMhpwCzW8r+q7ry04sbQdAK61BHIFVynS2N1drlZ7UHtqPLeCNQeal4J+yFA2yAsAniBdUDrWDVzdz2j8wHmO4J3d9ra8BzTVpzFFxZTcejjdVIsPKqeNtJpRoHqmkJT2AKkt8baeOvfpl4D4rxQ5p9gpmmszwl2jcNbTLRpUPJOGNrqTkBvJOQA5pzetrDWkkgAZrncViL/AL+UUFPuWEZ0OsrhuJGg4V45TJqM79q5w2cswA5uLi51OJBqO4AU8FSNrrs6uUTNHZeRUj8MnHx1rxrxWhUzc/cKtH6jr5D3qEv1n8PLUfhPuqvQ4ML+Pt5/6jKfk6/hIdHfSMW0s9ukq3IR2hxqW8GzO3t/nOm/LMa4D8wvk5rlZ9mdubXYqNjfjiH/AOMlXMp/IdWeBpyKsyfRaVU/ZHpBs1sbSRzLPNXD1Ukje1lUGNxpiHKlRTxVwCgCEIUgQhCgY3FZJYpbBbJIZJrO2GEENaXlha0tILN1CQ5We9L/AGWuSJlmsJtRrm+eJ0bIwaZ4nN+qK+hCJZltDZZ4L3jtQs8ssQa2vVNxZ4HMIHdUarxbLomtF6NmEMrIZYqOe5tMGOFzSHcCCQtQSIM32Ujtl2NkgdY3zsLy9skDmUOQGYcRlkFwGydqtElstUsYifLFIyKDEC4uc0NGIjIZNHiVp6REKxsBdUtmsYinbhfikNKh2TjUZhZ9eOxdogsVqMpijGONza0kDhVzcOnZcS5tFs0sgaC5xDWgElxNAANSSdAsN6TdtxbHths5P2eNwdi062QaOp+Qbq61J4ILFYRhAb+WjfAaKMva7HwuM9mGIHtSwjfxfGOPEb1JMOjxoaNdycND4/BSkBXJyz4Z16PFl88IgLrvZkoBae8HUeCm4LSOIUBflwsMmJtY3H8TMs95ITezXHaq0ba28scfxBWepV5bOlsfaxvKiLxvVjASXADv9yZSbMWokB9soDrgjGnIkpzZNkYI3Bzsczx+KV2IeDdE+pd02uawOtbxLK0tgBqxhyMpGjnA6M303q02rSg1OXzPgusQoPcucmVfzH0HAfWa14eK8uXfkZ8vLOLHU9qMtoAAaNB6nefFQW0mVmm/7bvMinxVhkjzVW27mwWYj/mOYwcqds/tPmvTvUeZ7Wd1XoOXhKFzriQqSuvaC02enUWiaMD8LZHBv9FcPootxSVQX+7ele3x0DzFOP8AqRhrv6oy33FW66emGB1BaYJIjvdGRK3vI7Lh4ArEqpQ5QPo9vSJdpAP2pviyUHxGDJKvnDGhB9boQhEhCExva+ILKzHaJWRN3YjmeTW6uPIBEHqg9pdrLLYW/wARIA+lWxM7UjuFGDQczQc1mm1/S3I+sdgHVM0654BkdzY05MHM1Pcsxkkc9xc9xc5xq5ziXOJOpJOZKC67ZbfTXgOrDeps9aiMGrn00MrtDxwjIHjkVTZHZjvC9lcJlKGtXbaKAHUEUI4hTELaCrTVvqP9lXLikq0V5KestWnJaZ8eOc1VsOTLC7jva48beeqZMaRQt1Cl2NB0yJ8q93FNuoLTQjflTOvcuHk/T5Yf7Hdh+oxy/wApWTl5FRROsFaZZrnFl350GmafRR0z3nX5D19E4f09zvfURzc8xnXrmWeJ+sh9cFwkb9cfkncrqfX19EJnMF6eOMxmo865XK7prIKlUTpNnp1EfHHIcuFGsPq9aJHFVZN0i2nHbngaMayP0xkeb/RV5PCeq4QvKAUELBcjl5BXp68hAqEIUAqhCEH10ou/NorNYxW0zMjro0mrz+ljauPksKv3pLt9pqBJ1DDXsQdk05ye0fAhVCSQuJc4lzjq5xJJ7ycyg1Pafpfe6rLCzq26ddKA5/eyPRve6vcFmd4XhJPIZJXukkOr3mpPIcByGSa1QgVe4lzK6xaKR0qub96Vz1yBRDRNn3ERRuOVWNPDl8PRWyzu0UDczMVlhO8NjHnGx3vr5lTVkd2V0Y+K1JscPr0AVJv/AG8BeWRNxhjqB+OjXFtKkACpFchnurnXK1uhLxh3HJ1TTsnIjxph8HrK9r7oFltJY32HAPblSlSQW+BB8wozt0RJWfba1MkEji1zRkY6BrSOTvaByyJJpzzWoXHfUVrhEsR5OadWO/K4bj78I4rB7S6g9/h/b1Wn7EXQYYI8IpM4l7nU3Pw/du/M2gGXEVCrjbtNW+U5/X19BeGCqRkmLUYXDUV76Z7wQDQ76biCF2jb9e/3LVV4meGNJ7gOZOQ+HqsHv+XHaZ3VrWWWh5BxA9AFtN/z4I3P3Rtc/wAWtxV93mVg9eOu/vWXJVsS1SBy9NZUZHPgvJCyWIhel5QKhIlooC0QkQgRIhKpAkKUlIgRdGuyovACVAEoakKGoNO2Jmx2YNO5rSP8DnMP7W+an421Iof78fj5qu7FvwwWZ+4maM/1uPwCtT4iCSBr9FdGPilSMQaxu6p17tKeGXv3rN+k9zXyxEe0GPB7qin+pXcxucafXIqhdIgAtDGjRsTfMudXxyUZeEVWI4SHaltHZ55tNRWq3GB7mAFlDiAcD3rDyPVbRcM3W2aFwOsbeeYAr6gqONNdDA9zg97qEV04E5tPEGgy5BOYrYM60xcK5ncKV1+FVzikxudTQNoe8rxYG8fDv0HvK0VRO3EhZd8xPtGjT/mPDXehKxorVeli04bNHGD7cufMRtJPqWrKisOT1eBLiJSIaqJKUiEIBCEKAISoQeUISqQiRCUIESlCECIakKUINE2KkxQQM4TS+GRP+pXeJ1BQ/VFQujAYi/gx2Pxe0NH7T5K4W21Ya01Oi3x8UqVgoRUd3luWZdIf/wBof9tn75FpVmjLYm8TmffX1WadIFftf+Uz9z0y8IrIWibB3lWxSsqMUTsuOGShaf6sQWeAd/qp3Y614JJGVykjIH6oyHtA8A9UxuqmtQu5gbG48V1hbhGX0Tp6Is9OqHNdcFaU+jvWqGZ9KttxzQR/kY9x/wAxwH+hUZWLb6fFbpRuZgjH+FoJ9SVXVz5erQhShIlKhISpEIBKhIg9eCElUIESFCQoAL0kQSgRKgJECICCgILn0b2nDJMz8zGu8GOIP7wriYC+eNu4mp7hqqF0fzhtsaD+Jj2/td/pK1q77PV7pODS1tfMu+uC2w8Vrpbn0NOAp5VCyrbs1tbhwYwf+OL4rUHOxPNdAaLM+kID7a/hgi/YFOfiIrdOS7WKbBIx3BzTQUrSoqKcxUeK4pHD5HRZrN2uwViA5Dzp/ddXHCfT/wBimuzs1bLE7e5jPUBOb2lDIJXn8Mb3k8A1pdTvNFsowG8LV1sssn55Hv8ABziR6JuhoyQuZoRKUNQEAhKhAIQiqgFEJUKR5ovIQhApSIQgCkQhQFKRIhSJ3Y4/xsH6nDzY5bUx5DCfBKha8fiuTx1YEde/3V+JWVbcOP2x+erI/wBoCEK2fiIgMSVw1QhZLNh2UP8AA2f9DP2rrtpIRd1ocNeqp/WQ0+hKELa/tV/lhiSqELnXCEqEAgIQoAkQhSBC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data:image/jpeg;base64,/9j/4AAQSkZJRgABAQAAAQABAAD/2wCEAAkGBxQSEhUUEhQUFBQXFxQUFhQUFRcUFxcUFBcXFxQUFBQYHCggGBolHRcUITEhJSkrLi4uFx80ODMsNygtLisBCgoKDg0OGhAQGiwkHBwsLCwsLCwsLCwsLCwsLCwsLCwsLCwsLCwsLCwsLCwsLCwsLCw4LCwsLCwsLCwsLCwsLP/AABEIAQQAwgMBIgACEQEDEQH/xAAcAAABBQEBAQAAAAAAAAAAAAAAAQQFBgcDAgj/xABEEAABAwEFBAcFBgQEBgMAAAABAAIDEQQFEiExBkFRYQcTInGBkaEyscHR8BQjQlJysiRikvGCg8LhFVNjc6LSMzRD/8QAGQEBAAMBAQAAAAAAAAAAAAAAAAECAwQF/8QAIxEBAQACAwACAQUBAAAAAAAAAAECEQMhMRIiEwQyQVFhcf/aAAwDAQACEQMRAD8A1VCEKwEIQgRCVCBEJUIESrlNaWM9t7W/qcG+9Q1s2wscZAMwJJIAaC7Ma1IyCgTqVRdk2hs0gGGZgJ/C44HZa9l1DwzTp14wjWWMd72j3lA5QvMcgdmDUL2pAkSoQIlQhAiEqECIQhAiEqRAJUiEHtCEIEQlSIBCFC7SbSRWNlX1c4glrG0xGnfkNwqePeoEparXHE3FI9rBxc4NHqs72k6VI2BzLK0vcDTrH9lvMtGZPiAs+v3aGS0kuke6v5ST2c6jDyz3UVbtMtddePFRatpOXhtHJPMZZHYnH8W8DLsjgMtO/XVRNpvB2PXgPKqj2GqSte9VSkYr2cHamnfxNV0bbcwKkAjLPQ7/AHKJAXumdNyhKyXff80WcUjo3t1DXENeNalmh8louyPSgHkR2yja5CYDIcpGj3jx3lY1Wnv+a7wk/D/F+E/DzTZ8dvpexbR2WVxYyeMuBpTFQn9NaV8FJvlaMi4DfmQNcgvltpLhXOoplXhoTzyU3YdtLZGezaJDkAQ4h4NMu1iB0GStMkXF9GIVG6PtsPtTjA8UkazFlUjI0cM8xqCASfxZ5AC8qygQhCkCRCEAhCEAheUIIjYq1ulsNne9xc9zBiccySCQSfJTSq3RjJW7YOXWN8nuVpUAQhCkML6viKyx45XU3NaPaeeDR9UWEbVbQy2mZ0hwAOyEYGHIaUO91N/9lOdMNvMlpi6uTE2Jrg5oJFHOpX03jlwWczWhxJB7QOee/v5qlq0jzaZ8+XqORTYFdjATxzXplkccqGqruLzGvNkixEj6ruXmKoJ5g/NPrPY3hwNNMwU9fdpxaZOzB79R71X5LzBHWOz4q8Kjyy/280//AOEmgIzoaEDUjOp9QpSx3WRu13bzwVgsuzjnAEkjeR9eCpc5F5x2qbPdetKHu4j2gAuclhIDuVPMUr7ytBGzTBvNak8eS5yXMPnRU/JF/wANUSyRkOrpVjvPMeaaWqIsPhUHj3K43ldFMwKUBp88lA2mF3VnENPZOo7z86q+OW1MsNHOwd+GyWlspaHDR4DqHCQQSMtQCTQr6GsdrZKwPjcHsOYcNDu+a+WoHurmcI3ACpPh9Bbd0STExTNpRrTER2g7tua4voB7IpgNM8yeYG+Nc2UX5CEK6pEJUiASJUIPKEqEFO6JH1u5o4SSj/yr8Vc1Q+huStieOEzvVrCr6oCJHOoKnQZ+SVcbZTq3V3tcNaagjXcg+cNrLS10z3VOb3nEciczmWVJHGihGsJPy+Slb+gONxLaAE9qtCRU50aN+tOab3NFV4yoOHxNVnk1w9S10XcXZUO6la696sdi2daRV1AeVfinlzxDDWta+5TLQuXLKu3DCGdn2fiGoqeKdC5Iq5A+/wDsnbE+hasvlW0wiOiuhgIyGScSxp+Gbsl5eOKi7WkkRTmLi9vFSMsQJ5JrKxRE1G2qIOCp99WPsHiDX57ldphqqnf7sLSaZcRkRzW2Fc/JFIaO1nmdw+Z4LauhuvUT4nNd22AYa0FGmoz31O7LPmsXeak5VPCpAPOiuXRXeBjtkYYXYXnq3tJrkQQ0+DiDmuzFwZt5QhCuzCEJCpAhCEAhCFAzroUf/DzjhKD5sHyVt2k2mgsTMUzu0fZjbm93cNw5nJZTsLtSyw2e1E9qRxj6pn5nUcCT/KMqqp3leElokdLK4ve41JPDcANwHBBbb96SrXMSIiLOzdgzfTm8/ABU68rxleCZJJHn+d7ne8qX2b2VtFtP3TKMBoZX5MHIHVx5D0V7i6JYWxkzTSvdQ5RgMFeVQT6oll9ovEPiFZXYj+HA1wAGQq4Nyrr4qPsspDsj7zl4hSV4wNgd1bWigJa0Edt1NSTo3vUZTPdzoa+Fd6zy8Xx9aHcFsq0BWeLRUTZg1z+u5XSyyVC483o8V6P2OT0POSYQnOqdsYVk2dwV5k+s16EZSmAkoG2P+64TFOXtw+1SqbzSNO8AJqm4YWpVq/oqjgfTPcRpRWW16ZZqFt8LZGGuvHgtMemWfbNbcM9KGunA7wn2y1vMNpikaaOY6uobXI1FTvpWnHLI6HhekOFxGudKnio9g+iu3Hx52fr6nuS8m2iFsja6lpBFCC00zG6ooe5wT5VHovnD7DG7EXOzDi7i0loaBwAAFd9DwVuWkZBCEKQIQUiBUIQoHy2rNsHsubdPR1RDHR0jhlWujAeJ9B4KsBb30a3YILBEadqUda4/r9nybQIlZLLZmRMayNoaxoo1rRQADgujxUEJV5KIfP23EMbLXPhcKBwbUZmtA4taK6514CtVWZGZZdnTKtaDcCeJ1Vt22slLXMc3EkaCtMiS7lkAPAKnul037zQ15AV8FStIt+yzatrwVqsUooSTQVOZ5KqbJy1id3rnbg6aQsBOBuW8Co1OXNcuU3XbjdSL1HejANR5jNeWbTw6B4J0yqc+FVQLax1AztFo1OJuHPWtchlnTXJO7u2Zlka9+J3YNHNYQ456ECmY7jXI5JOKa2Xm+2mlWO+GyUodKIv29HxtLmcsvdmFUblsRgfTE41/MQfLLLuVmvCPEwE6UzWN6ro9il31tc4vo1xplpnu381Gx7QzOoK5byBQjLKgVhZZhQYcDSSRnlQVpV3y3pneV2PZI4RulkFMntc5oplnRmRzxZHjwFDvhJXNyW499oyS2zGrmyPFM6D2a8/91JXbbjIKuFDoefOiJrM6PBRwlNAXA0xhx1AcPaGuqk4LI3DUNwnKo0oov9LSX1QtqGUlcDoRVREDC40aK8B6ZcVcdsbvqA/PgV42IukF4Lh2i4BvJuVXV3ajzWsy1iwuHyz00fokux8FmfjObnijKkhoA4HQkkk+CvahNmImsjc0fmr5gfJTS2xu5K5+TH45WFQhCsoEiVCkCEIUD5aK+lNnyPssFNOqjp/SF82Bbt0Y3oJ7DG2vai+6cN/Z9g+LaIlbEhSpEQz29InNlmfhBId2gTqCMjkDu9xWbbRXO1lZGEUeScNQSCToM9K1+qLV9pr3hjtTGknE4YHinZoT2ST35dxKpe2l2YIw8A4RUU3A4qZeq5st45/9d2OsuOf4bbKWLDEK7ySpa13e5wIjo0nU92eSbbNWlrowBu9ystnbkss72145NK7HYvuxEWZAkiho6u/M11qVLXbZ3RtLWVY0kE9okmg0rlz81KsjC60yy1UfO60v8Jveu0DNFR3rrXXdVTT3YoqJhamgGnmncMgwUWdaSI6zxDQ01yO8Hgn3/DaitU2GTuVVMQtyBByUy6VuKMhuprTVdZ4sk+eUytUo+vimz4q9f1OqfXh67l66O7C18D5K9qrmjlhzH1yTfaOB0keBmrnAeG9S9w3a6CINrkNaZVPE+K0v7WM/dv8ApdtnJWuiq0fiIz/ly+CllFbNRYYBzLj5kqUXbOo8/K7tpUqRKpVCEIQIlQhB8tKxbE7SusM+M1MT6NlaPy1yc3mPmoy4bALRaIoS7CJHYcWtKg0PmvV+XPLZJTFM2jhofwubuc07wiX0VYrYyZjZInB7HCocDUELsvnfZ3ae0WJ1YXdkmro3ZsPhuPMLRLt6V4XAdfDJG7eWUkb4aH0RBh0m3WWTCYey8UPJwTix2j7TZWsIDsqGvEb/AD96XajbuwWizvZ9651Kt+7pR27MlU/YbaZpkdC/sYqGMk6v0LTwJFKdyy5cdx0cOero6s12y2a0VoerJLTy/wBtFarJKi9CDGXOIBFMz30KZWZ9MlzXuOzH65J+J2adjRRNmlqpKJ+SxbztDW13aonVmb2SmV4SESGjSTqAKaU5rtd99sDTWgJyIcMx4HMK2ukfySUclJ3c8lnFQsl4OLuyyrda6AjkNSpW630bnkSa04JZ0R2mfko60yVT615aKKleonaLdGzM5G1yFQE/tlrEdAXakADiSclBX7BigeKkEjUZEEEGo55KKuhrnTRNLnPNWiriXHnmV04Y77cmedx3G32GMNjaBoAF3XiIUaByC9rqcISpEIFQhCAQkSoPnHZN+G22Y/8AWj9XAfFb3flyQ2uPq52Bw3HRzTxa7cVT7RsjddhcySaZzHNc17ccuZLTUdkCp0U9Ztu7A92FtpYD/MHNHm4URLPb/wCjC0REusxE7Pykhsg88nencqda7pniNJIZWH+Zjh60otH252jtMN4RRxTObC4QOLWhpBDnkOzpoQFb772ustmf1cjy6Q0+7jaZHZ6AgaFBgDYXHINcTwAJ9ExtVzztdnFI2uYLmlmXHtLepOkCyxkCWK0w10dJAW17t5UD0n3zZ3CIDG57mNlY9tCx0byaVJNd3BQRmxdKQxk0r3ihGEvJFRmDzp8FoFidiY13FrT40zWfyTOlD8ETy1oNXYXUpvNaUHmFZNhbwD4erJ7UZp/hdUtPvHgsOSdOriy+y1WaWhT51o3BRZyI706cS1tcJPcFzWOzHKx0kGL63ro6wBzRWlRvIruTJt5tGWFxP6SPUhdReUm6Oo4Fp96nS0lp66z1a2nBDBqmTrXPqGEDhRtPmufXzOyLGiu/FT0oappFxsPGzEih/smTe05O4YSG9oivJMrO/M96iKZU2vmuCjQS40oBrWqltg9l3teJ5mltPZade9MbBbQLSK6DInc3FlXyqtIslpjcMLHscRua5rvQFdfDj9duLny+2jlIhKtnORKEIQKkSpECoSJUGLFzG3043h7GN9Os9imfUnPLBpyqrhtneF1iNpnbHNQjCyEtx99WkUb3lSm0Nvu8xMfa+pex4Do8bcTnA5gsbTEoa6bfczZB1cccUmrTJC5hP6S8aolRttcAksj443wxmJhZHIe0GtkdSuZpxopi9NoaXi6MNs9jo41tL4Q+T2fbxHjoO9O7Ttg2W8Q18AlgAo0Gykz+xWga7tUxVOmikxbIZbzDJJJHVbiFnlhj6tgMQdm89oEZmnFBUdvbSyRkeG2vtpDjWjWiJgI3FjQMR7yo/aVuKK7yAXD7M1poK+w9wIWlR7YwuLmWOyTWlrD2nQxsbGDyLiKr3Z9ubO+KZwje2SBpe+B7Qx9AaGm7VBzvG7wWzFjewYHMwtG/AaDCsU2SL2T6EHDhwkUryNeYWtS7Ry2uLrrFZJ6iuN3WMa3LdhP/AMhpwCzW8r+q7ry04sbQdAK61BHIFVynS2N1drlZ7UHtqPLeCNQeal4J+yFA2yAsAniBdUDrWDVzdz2j8wHmO4J3d9ra8BzTVpzFFxZTcejjdVIsPKqeNtJpRoHqmkJT2AKkt8baeOvfpl4D4rxQ5p9gpmmszwl2jcNbTLRpUPJOGNrqTkBvJOQA5pzetrDWkkgAZrncViL/AL+UUFPuWEZ0OsrhuJGg4V45TJqM79q5w2cswA5uLi51OJBqO4AU8FSNrrs6uUTNHZeRUj8MnHx1rxrxWhUzc/cKtH6jr5D3qEv1n8PLUfhPuqvQ4ML+Pt5/6jKfk6/hIdHfSMW0s9ukq3IR2hxqW8GzO3t/nOm/LMa4D8wvk5rlZ9mdubXYqNjfjiH/AOMlXMp/IdWeBpyKsyfRaVU/ZHpBs1sbSRzLPNXD1Ukje1lUGNxpiHKlRTxVwCgCEIUgQhCgY3FZJYpbBbJIZJrO2GEENaXlha0tILN1CQ5We9L/AGWuSJlmsJtRrm+eJ0bIwaZ4nN+qK+hCJZltDZZ4L3jtQs8ssQa2vVNxZ4HMIHdUarxbLomtF6NmEMrIZYqOe5tMGOFzSHcCCQtQSIM32Ujtl2NkgdY3zsLy9skDmUOQGYcRlkFwGydqtElstUsYifLFIyKDEC4uc0NGIjIZNHiVp6REKxsBdUtmsYinbhfikNKh2TjUZhZ9eOxdogsVqMpijGONza0kDhVzcOnZcS5tFs0sgaC5xDWgElxNAANSSdAsN6TdtxbHths5P2eNwdi062QaOp+Qbq61J4ILFYRhAb+WjfAaKMva7HwuM9mGIHtSwjfxfGOPEb1JMOjxoaNdycND4/BSkBXJyz4Z16PFl88IgLrvZkoBae8HUeCm4LSOIUBflwsMmJtY3H8TMs95ITezXHaq0ba28scfxBWepV5bOlsfaxvKiLxvVjASXADv9yZSbMWokB9soDrgjGnIkpzZNkYI3Bzsczx+KV2IeDdE+pd02uawOtbxLK0tgBqxhyMpGjnA6M303q02rSg1OXzPgusQoPcucmVfzH0HAfWa14eK8uXfkZ8vLOLHU9qMtoAAaNB6nefFQW0mVmm/7bvMinxVhkjzVW27mwWYj/mOYwcqds/tPmvTvUeZ7Wd1XoOXhKFzriQqSuvaC02enUWiaMD8LZHBv9FcPootxSVQX+7ele3x0DzFOP8AqRhrv6oy33FW66emGB1BaYJIjvdGRK3vI7Lh4ArEqpQ5QPo9vSJdpAP2pviyUHxGDJKvnDGhB9boQhEhCExva+ILKzHaJWRN3YjmeTW6uPIBEHqg9pdrLLYW/wARIA+lWxM7UjuFGDQczQc1mm1/S3I+sdgHVM0654BkdzY05MHM1Pcsxkkc9xc9xc5xq5ziXOJOpJOZKC67ZbfTXgOrDeps9aiMGrn00MrtDxwjIHjkVTZHZjvC9lcJlKGtXbaKAHUEUI4hTELaCrTVvqP9lXLikq0V5KestWnJaZ8eOc1VsOTLC7jva48beeqZMaRQt1Cl2NB0yJ8q93FNuoLTQjflTOvcuHk/T5Yf7Hdh+oxy/wApWTl5FRROsFaZZrnFl350GmafRR0z3nX5D19E4f09zvfURzc8xnXrmWeJ+sh9cFwkb9cfkncrqfX19EJnMF6eOMxmo865XK7prIKlUTpNnp1EfHHIcuFGsPq9aJHFVZN0i2nHbngaMayP0xkeb/RV5PCeq4QvKAUELBcjl5BXp68hAqEIUAqhCEH10ou/NorNYxW0zMjro0mrz+ljauPksKv3pLt9pqBJ1DDXsQdk05ye0fAhVCSQuJc4lzjq5xJJ7ycyg1Pafpfe6rLCzq26ddKA5/eyPRve6vcFmd4XhJPIZJXukkOr3mpPIcByGSa1QgVe4lzK6xaKR0qub96Vz1yBRDRNn3ERRuOVWNPDl8PRWyzu0UDczMVlhO8NjHnGx3vr5lTVkd2V0Y+K1JscPr0AVJv/AG8BeWRNxhjqB+OjXFtKkACpFchnurnXK1uhLxh3HJ1TTsnIjxph8HrK9r7oFltJY32HAPblSlSQW+BB8wozt0RJWfba1MkEji1zRkY6BrSOTvaByyJJpzzWoXHfUVrhEsR5OadWO/K4bj78I4rB7S6g9/h/b1Wn7EXQYYI8IpM4l7nU3Pw/du/M2gGXEVCrjbtNW+U5/X19BeGCqRkmLUYXDUV76Z7wQDQ76biCF2jb9e/3LVV4meGNJ7gOZOQ+HqsHv+XHaZ3VrWWWh5BxA9AFtN/z4I3P3Rtc/wAWtxV93mVg9eOu/vWXJVsS1SBy9NZUZHPgvJCyWIhel5QKhIlooC0QkQgRIhKpAkKUlIgRdGuyovACVAEoakKGoNO2Jmx2YNO5rSP8DnMP7W+an421Iof78fj5qu7FvwwWZ+4maM/1uPwCtT4iCSBr9FdGPilSMQaxu6p17tKeGXv3rN+k9zXyxEe0GPB7qin+pXcxucafXIqhdIgAtDGjRsTfMudXxyUZeEVWI4SHaltHZ55tNRWq3GB7mAFlDiAcD3rDyPVbRcM3W2aFwOsbeeYAr6gqONNdDA9zg97qEV04E5tPEGgy5BOYrYM60xcK5ncKV1+FVzikxudTQNoe8rxYG8fDv0HvK0VRO3EhZd8xPtGjT/mPDXehKxorVeli04bNHGD7cufMRtJPqWrKisOT1eBLiJSIaqJKUiEIBCEKAISoQeUISqQiRCUIESlCECIakKUINE2KkxQQM4TS+GRP+pXeJ1BQ/VFQujAYi/gx2Pxe0NH7T5K4W21Ya01Oi3x8UqVgoRUd3luWZdIf/wBof9tn75FpVmjLYm8TmffX1WadIFftf+Uz9z0y8IrIWibB3lWxSsqMUTsuOGShaf6sQWeAd/qp3Y614JJGVykjIH6oyHtA8A9UxuqmtQu5gbG48V1hbhGX0Tp6Is9OqHNdcFaU+jvWqGZ9KttxzQR/kY9x/wAxwH+hUZWLb6fFbpRuZgjH+FoJ9SVXVz5erQhShIlKhISpEIBKhIg9eCElUIESFCQoAL0kQSgRKgJECICCgILn0b2nDJMz8zGu8GOIP7wriYC+eNu4mp7hqqF0fzhtsaD+Jj2/td/pK1q77PV7pODS1tfMu+uC2w8Vrpbn0NOAp5VCyrbs1tbhwYwf+OL4rUHOxPNdAaLM+kID7a/hgi/YFOfiIrdOS7WKbBIx3BzTQUrSoqKcxUeK4pHD5HRZrN2uwViA5Dzp/ddXHCfT/wBimuzs1bLE7e5jPUBOb2lDIJXn8Mb3k8A1pdTvNFsowG8LV1sssn55Hv8ABziR6JuhoyQuZoRKUNQEAhKhAIQiqgFEJUKR5ovIQhApSIQgCkQhQFKRIhSJ3Y4/xsH6nDzY5bUx5DCfBKha8fiuTx1YEde/3V+JWVbcOP2x+erI/wBoCEK2fiIgMSVw1QhZLNh2UP8AA2f9DP2rrtpIRd1ocNeqp/WQ0+hKELa/tV/lhiSqELnXCEqEAgIQoAkQhSBC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data:image/jpeg;base64,/9j/4AAQSkZJRgABAQAAAQABAAD/2wCEAAkGBxQSEhUUEhQUFBQXFxQUFhQUFRcUFxcUFBcXFxQUFBQYHCggGBolHRcUITEhJSkrLi4uFx80ODMsNygtLisBCgoKDg0OGhAQGiwkHBwsLCwsLCwsLCwsLCwsLCwsLCwsLCwsLCwsLCwsLCwsLCwsLCw4LCwsLCwsLCwsLCwsLP/AABEIAQQAwgMBIgACEQEDEQH/xAAcAAABBQEBAQAAAAAAAAAAAAAAAQQFBgcDAgj/xABEEAABAwEFBAcFBgQEBgMAAAABAAIDEQQFEiExBkFRYQcTInGBkaEyscHR8BQjQlJysiRikvGCg8LhFVNjc6LSMzRD/8QAGQEBAAMBAQAAAAAAAAAAAAAAAAECAwQF/8QAIxEBAQACAwACAQUBAAAAAAAAAAECEQMhMRIiEwQyQVFhcf/aAAwDAQACEQMRAD8A1VCEKwEIQgRCVCBEJUIESrlNaWM9t7W/qcG+9Q1s2wscZAMwJJIAaC7Ma1IyCgTqVRdk2hs0gGGZgJ/C44HZa9l1DwzTp14wjWWMd72j3lA5QvMcgdmDUL2pAkSoQIlQhAiEqECIQhAiEqRAJUiEHtCEIEQlSIBCFC7SbSRWNlX1c4glrG0xGnfkNwqePeoEparXHE3FI9rBxc4NHqs72k6VI2BzLK0vcDTrH9lvMtGZPiAs+v3aGS0kuke6v5ST2c6jDyz3UVbtMtddePFRatpOXhtHJPMZZHYnH8W8DLsjgMtO/XVRNpvB2PXgPKqj2GqSte9VSkYr2cHamnfxNV0bbcwKkAjLPQ7/AHKJAXumdNyhKyXff80WcUjo3t1DXENeNalmh8louyPSgHkR2yja5CYDIcpGj3jx3lY1Wnv+a7wk/D/F+E/DzTZ8dvpexbR2WVxYyeMuBpTFQn9NaV8FJvlaMi4DfmQNcgvltpLhXOoplXhoTzyU3YdtLZGezaJDkAQ4h4NMu1iB0GStMkXF9GIVG6PtsPtTjA8UkazFlUjI0cM8xqCASfxZ5AC8qygQhCkCRCEAhCEAheUIIjYq1ulsNne9xc9zBiccySCQSfJTSq3RjJW7YOXWN8nuVpUAQhCkML6viKyx45XU3NaPaeeDR9UWEbVbQy2mZ0hwAOyEYGHIaUO91N/9lOdMNvMlpi6uTE2Jrg5oJFHOpX03jlwWczWhxJB7QOee/v5qlq0jzaZ8+XqORTYFdjATxzXplkccqGqruLzGvNkixEj6ruXmKoJ5g/NPrPY3hwNNMwU9fdpxaZOzB79R71X5LzBHWOz4q8Kjyy/280//AOEmgIzoaEDUjOp9QpSx3WRu13bzwVgsuzjnAEkjeR9eCpc5F5x2qbPdetKHu4j2gAuclhIDuVPMUr7ytBGzTBvNak8eS5yXMPnRU/JF/wANUSyRkOrpVjvPMeaaWqIsPhUHj3K43ldFMwKUBp88lA2mF3VnENPZOo7z86q+OW1MsNHOwd+GyWlspaHDR4DqHCQQSMtQCTQr6GsdrZKwPjcHsOYcNDu+a+WoHurmcI3ACpPh9Bbd0STExTNpRrTER2g7tua4voB7IpgNM8yeYG+Nc2UX5CEK6pEJUiASJUIPKEqEFO6JH1u5o4SSj/yr8Vc1Q+huStieOEzvVrCr6oCJHOoKnQZ+SVcbZTq3V3tcNaagjXcg+cNrLS10z3VOb3nEciczmWVJHGihGsJPy+Slb+gONxLaAE9qtCRU50aN+tOab3NFV4yoOHxNVnk1w9S10XcXZUO6la696sdi2daRV1AeVfinlzxDDWta+5TLQuXLKu3DCGdn2fiGoqeKdC5Iq5A+/wDsnbE+hasvlW0wiOiuhgIyGScSxp+Gbsl5eOKi7WkkRTmLi9vFSMsQJ5JrKxRE1G2qIOCp99WPsHiDX57ldphqqnf7sLSaZcRkRzW2Fc/JFIaO1nmdw+Z4LauhuvUT4nNd22AYa0FGmoz31O7LPmsXeak5VPCpAPOiuXRXeBjtkYYXYXnq3tJrkQQ0+DiDmuzFwZt5QhCuzCEJCpAhCEAhCFAzroUf/DzjhKD5sHyVt2k2mgsTMUzu0fZjbm93cNw5nJZTsLtSyw2e1E9qRxj6pn5nUcCT/KMqqp3leElokdLK4ve41JPDcANwHBBbb96SrXMSIiLOzdgzfTm8/ABU68rxleCZJJHn+d7ne8qX2b2VtFtP3TKMBoZX5MHIHVx5D0V7i6JYWxkzTSvdQ5RgMFeVQT6oll9ovEPiFZXYj+HA1wAGQq4Nyrr4qPsspDsj7zl4hSV4wNgd1bWigJa0Edt1NSTo3vUZTPdzoa+Fd6zy8Xx9aHcFsq0BWeLRUTZg1z+u5XSyyVC483o8V6P2OT0POSYQnOqdsYVk2dwV5k+s16EZSmAkoG2P+64TFOXtw+1SqbzSNO8AJqm4YWpVq/oqjgfTPcRpRWW16ZZqFt8LZGGuvHgtMemWfbNbcM9KGunA7wn2y1vMNpikaaOY6uobXI1FTvpWnHLI6HhekOFxGudKnio9g+iu3Hx52fr6nuS8m2iFsja6lpBFCC00zG6ooe5wT5VHovnD7DG7EXOzDi7i0loaBwAAFd9DwVuWkZBCEKQIQUiBUIQoHy2rNsHsubdPR1RDHR0jhlWujAeJ9B4KsBb30a3YILBEadqUda4/r9nybQIlZLLZmRMayNoaxoo1rRQADgujxUEJV5KIfP23EMbLXPhcKBwbUZmtA4taK6514CtVWZGZZdnTKtaDcCeJ1Vt22slLXMc3EkaCtMiS7lkAPAKnul037zQ15AV8FStIt+yzatrwVqsUooSTQVOZ5KqbJy1id3rnbg6aQsBOBuW8Co1OXNcuU3XbjdSL1HejANR5jNeWbTw6B4J0yqc+FVQLax1AztFo1OJuHPWtchlnTXJO7u2Zlka9+J3YNHNYQ456ECmY7jXI5JOKa2Xm+2mlWO+GyUodKIv29HxtLmcsvdmFUblsRgfTE41/MQfLLLuVmvCPEwE6UzWN6ro9il31tc4vo1xplpnu381Gx7QzOoK5byBQjLKgVhZZhQYcDSSRnlQVpV3y3pneV2PZI4RulkFMntc5oplnRmRzxZHjwFDvhJXNyW499oyS2zGrmyPFM6D2a8/91JXbbjIKuFDoefOiJrM6PBRwlNAXA0xhx1AcPaGuqk4LI3DUNwnKo0oov9LSX1QtqGUlcDoRVREDC40aK8B6ZcVcdsbvqA/PgV42IukF4Lh2i4BvJuVXV3ajzWsy1iwuHyz00fokux8FmfjObnijKkhoA4HQkkk+CvahNmImsjc0fmr5gfJTS2xu5K5+TH45WFQhCsoEiVCkCEIUD5aK+lNnyPssFNOqjp/SF82Bbt0Y3oJ7DG2vai+6cN/Z9g+LaIlbEhSpEQz29InNlmfhBId2gTqCMjkDu9xWbbRXO1lZGEUeScNQSCToM9K1+qLV9pr3hjtTGknE4YHinZoT2ST35dxKpe2l2YIw8A4RUU3A4qZeq5st45/9d2OsuOf4bbKWLDEK7ySpa13e5wIjo0nU92eSbbNWlrowBu9ystnbkss72145NK7HYvuxEWZAkiho6u/M11qVLXbZ3RtLWVY0kE9okmg0rlz81KsjC60yy1UfO60v8Jveu0DNFR3rrXXdVTT3YoqJhamgGnmncMgwUWdaSI6zxDQ01yO8Hgn3/DaitU2GTuVVMQtyBByUy6VuKMhuprTVdZ4sk+eUytUo+vimz4q9f1OqfXh67l66O7C18D5K9qrmjlhzH1yTfaOB0keBmrnAeG9S9w3a6CINrkNaZVPE+K0v7WM/dv8ApdtnJWuiq0fiIz/ly+CllFbNRYYBzLj5kqUXbOo8/K7tpUqRKpVCEIQIlQhB8tKxbE7SusM+M1MT6NlaPy1yc3mPmoy4bALRaIoS7CJHYcWtKg0PmvV+XPLZJTFM2jhofwubuc07wiX0VYrYyZjZInB7HCocDUELsvnfZ3ae0WJ1YXdkmro3ZsPhuPMLRLt6V4XAdfDJG7eWUkb4aH0RBh0m3WWTCYey8UPJwTix2j7TZWsIDsqGvEb/AD96XajbuwWizvZ9651Kt+7pR27MlU/YbaZpkdC/sYqGMk6v0LTwJFKdyy5cdx0cOero6s12y2a0VoerJLTy/wBtFarJKi9CDGXOIBFMz30KZWZ9MlzXuOzH65J+J2adjRRNmlqpKJ+SxbztDW13aonVmb2SmV4SESGjSTqAKaU5rtd99sDTWgJyIcMx4HMK2ukfySUclJ3c8lnFQsl4OLuyyrda6AjkNSpW630bnkSa04JZ0R2mfko60yVT615aKKleonaLdGzM5G1yFQE/tlrEdAXakADiSclBX7BigeKkEjUZEEEGo55KKuhrnTRNLnPNWiriXHnmV04Y77cmedx3G32GMNjaBoAF3XiIUaByC9rqcISpEIFQhCAQkSoPnHZN+G22Y/8AWj9XAfFb3flyQ2uPq52Bw3HRzTxa7cVT7RsjddhcySaZzHNc17ccuZLTUdkCp0U9Ztu7A92FtpYD/MHNHm4URLPb/wCjC0REusxE7Pykhsg88nencqda7pniNJIZWH+Zjh60otH252jtMN4RRxTObC4QOLWhpBDnkOzpoQFb772ustmf1cjy6Q0+7jaZHZ6AgaFBgDYXHINcTwAJ9ExtVzztdnFI2uYLmlmXHtLepOkCyxkCWK0w10dJAW17t5UD0n3zZ3CIDG57mNlY9tCx0byaVJNd3BQRmxdKQxk0r3ihGEvJFRmDzp8FoFidiY13FrT40zWfyTOlD8ETy1oNXYXUpvNaUHmFZNhbwD4erJ7UZp/hdUtPvHgsOSdOriy+y1WaWhT51o3BRZyI706cS1tcJPcFzWOzHKx0kGL63ro6wBzRWlRvIruTJt5tGWFxP6SPUhdReUm6Oo4Fp96nS0lp66z1a2nBDBqmTrXPqGEDhRtPmufXzOyLGiu/FT0oappFxsPGzEih/smTe05O4YSG9oivJMrO/M96iKZU2vmuCjQS40oBrWqltg9l3teJ5mltPZade9MbBbQLSK6DInc3FlXyqtIslpjcMLHscRua5rvQFdfDj9duLny+2jlIhKtnORKEIQKkSpECoSJUGLFzG3043h7GN9Os9imfUnPLBpyqrhtneF1iNpnbHNQjCyEtx99WkUb3lSm0Nvu8xMfa+pex4Do8bcTnA5gsbTEoa6bfczZB1cccUmrTJC5hP6S8aolRttcAksj443wxmJhZHIe0GtkdSuZpxopi9NoaXi6MNs9jo41tL4Q+T2fbxHjoO9O7Ttg2W8Q18AlgAo0Gykz+xWga7tUxVOmikxbIZbzDJJJHVbiFnlhj6tgMQdm89oEZmnFBUdvbSyRkeG2vtpDjWjWiJgI3FjQMR7yo/aVuKK7yAXD7M1poK+w9wIWlR7YwuLmWOyTWlrD2nQxsbGDyLiKr3Z9ubO+KZwje2SBpe+B7Qx9AaGm7VBzvG7wWzFjewYHMwtG/AaDCsU2SL2T6EHDhwkUryNeYWtS7Ry2uLrrFZJ6iuN3WMa3LdhP/AMhpwCzW8r+q7ry04sbQdAK61BHIFVynS2N1drlZ7UHtqPLeCNQeal4J+yFA2yAsAniBdUDrWDVzdz2j8wHmO4J3d9ra8BzTVpzFFxZTcejjdVIsPKqeNtJpRoHqmkJT2AKkt8baeOvfpl4D4rxQ5p9gpmmszwl2jcNbTLRpUPJOGNrqTkBvJOQA5pzetrDWkkgAZrncViL/AL+UUFPuWEZ0OsrhuJGg4V45TJqM79q5w2cswA5uLi51OJBqO4AU8FSNrrs6uUTNHZeRUj8MnHx1rxrxWhUzc/cKtH6jr5D3qEv1n8PLUfhPuqvQ4ML+Pt5/6jKfk6/hIdHfSMW0s9ukq3IR2hxqW8GzO3t/nOm/LMa4D8wvk5rlZ9mdubXYqNjfjiH/AOMlXMp/IdWeBpyKsyfRaVU/ZHpBs1sbSRzLPNXD1Ukje1lUGNxpiHKlRTxVwCgCEIUgQhCgY3FZJYpbBbJIZJrO2GEENaXlha0tILN1CQ5We9L/AGWuSJlmsJtRrm+eJ0bIwaZ4nN+qK+hCJZltDZZ4L3jtQs8ssQa2vVNxZ4HMIHdUarxbLomtF6NmEMrIZYqOe5tMGOFzSHcCCQtQSIM32Ujtl2NkgdY3zsLy9skDmUOQGYcRlkFwGydqtElstUsYifLFIyKDEC4uc0NGIjIZNHiVp6REKxsBdUtmsYinbhfikNKh2TjUZhZ9eOxdogsVqMpijGONza0kDhVzcOnZcS5tFs0sgaC5xDWgElxNAANSSdAsN6TdtxbHths5P2eNwdi062QaOp+Qbq61J4ILFYRhAb+WjfAaKMva7HwuM9mGIHtSwjfxfGOPEb1JMOjxoaNdycND4/BSkBXJyz4Z16PFl88IgLrvZkoBae8HUeCm4LSOIUBflwsMmJtY3H8TMs95ITezXHaq0ba28scfxBWepV5bOlsfaxvKiLxvVjASXADv9yZSbMWokB9soDrgjGnIkpzZNkYI3Bzsczx+KV2IeDdE+pd02uawOtbxLK0tgBqxhyMpGjnA6M303q02rSg1OXzPgusQoPcucmVfzH0HAfWa14eK8uXfkZ8vLOLHU9qMtoAAaNB6nefFQW0mVmm/7bvMinxVhkjzVW27mwWYj/mOYwcqds/tPmvTvUeZ7Wd1XoOXhKFzriQqSuvaC02enUWiaMD8LZHBv9FcPootxSVQX+7ele3x0DzFOP8AqRhrv6oy33FW66emGB1BaYJIjvdGRK3vI7Lh4ArEqpQ5QPo9vSJdpAP2pviyUHxGDJKvnDGhB9boQhEhCExva+ILKzHaJWRN3YjmeTW6uPIBEHqg9pdrLLYW/wARIA+lWxM7UjuFGDQczQc1mm1/S3I+sdgHVM0654BkdzY05MHM1Pcsxkkc9xc9xc5xq5ziXOJOpJOZKC67ZbfTXgOrDeps9aiMGrn00MrtDxwjIHjkVTZHZjvC9lcJlKGtXbaKAHUEUI4hTELaCrTVvqP9lXLikq0V5KestWnJaZ8eOc1VsOTLC7jva48beeqZMaRQt1Cl2NB0yJ8q93FNuoLTQjflTOvcuHk/T5Yf7Hdh+oxy/wApWTl5FRROsFaZZrnFl350GmafRR0z3nX5D19E4f09zvfURzc8xnXrmWeJ+sh9cFwkb9cfkncrqfX19EJnMF6eOMxmo865XK7prIKlUTpNnp1EfHHIcuFGsPq9aJHFVZN0i2nHbngaMayP0xkeb/RV5PCeq4QvKAUELBcjl5BXp68hAqEIUAqhCEH10ou/NorNYxW0zMjro0mrz+ljauPksKv3pLt9pqBJ1DDXsQdk05ye0fAhVCSQuJc4lzjq5xJJ7ycyg1Pafpfe6rLCzq26ddKA5/eyPRve6vcFmd4XhJPIZJXukkOr3mpPIcByGSa1QgVe4lzK6xaKR0qub96Vz1yBRDRNn3ERRuOVWNPDl8PRWyzu0UDczMVlhO8NjHnGx3vr5lTVkd2V0Y+K1JscPr0AVJv/AG8BeWRNxhjqB+OjXFtKkACpFchnurnXK1uhLxh3HJ1TTsnIjxph8HrK9r7oFltJY32HAPblSlSQW+BB8wozt0RJWfba1MkEji1zRkY6BrSOTvaByyJJpzzWoXHfUVrhEsR5OadWO/K4bj78I4rB7S6g9/h/b1Wn7EXQYYI8IpM4l7nU3Pw/du/M2gGXEVCrjbtNW+U5/X19BeGCqRkmLUYXDUV76Z7wQDQ76biCF2jb9e/3LVV4meGNJ7gOZOQ+HqsHv+XHaZ3VrWWWh5BxA9AFtN/z4I3P3Rtc/wAWtxV93mVg9eOu/vWXJVsS1SBy9NZUZHPgvJCyWIhel5QKhIlooC0QkQgRIhKpAkKUlIgRdGuyovACVAEoakKGoNO2Jmx2YNO5rSP8DnMP7W+an421Iof78fj5qu7FvwwWZ+4maM/1uPwCtT4iCSBr9FdGPilSMQaxu6p17tKeGXv3rN+k9zXyxEe0GPB7qin+pXcxucafXIqhdIgAtDGjRsTfMudXxyUZeEVWI4SHaltHZ55tNRWq3GB7mAFlDiAcD3rDyPVbRcM3W2aFwOsbeeYAr6gqONNdDA9zg97qEV04E5tPEGgy5BOYrYM60xcK5ncKV1+FVzikxudTQNoe8rxYG8fDv0HvK0VRO3EhZd8xPtGjT/mPDXehKxorVeli04bNHGD7cufMRtJPqWrKisOT1eBLiJSIaqJKUiEIBCEKAISoQeUISqQiRCUIESlCECIakKUINE2KkxQQM4TS+GRP+pXeJ1BQ/VFQujAYi/gx2Pxe0NH7T5K4W21Ya01Oi3x8UqVgoRUd3luWZdIf/wBof9tn75FpVmjLYm8TmffX1WadIFftf+Uz9z0y8IrIWibB3lWxSsqMUTsuOGShaf6sQWeAd/qp3Y614JJGVykjIH6oyHtA8A9UxuqmtQu5gbG48V1hbhGX0Tp6Is9OqHNdcFaU+jvWqGZ9KttxzQR/kY9x/wAxwH+hUZWLb6fFbpRuZgjH+FoJ9SVXVz5erQhShIlKhISpEIBKhIg9eCElUIESFCQoAL0kQSgRKgJECICCgILn0b2nDJMz8zGu8GOIP7wriYC+eNu4mp7hqqF0fzhtsaD+Jj2/td/pK1q77PV7pODS1tfMu+uC2w8Vrpbn0NOAp5VCyrbs1tbhwYwf+OL4rUHOxPNdAaLM+kID7a/hgi/YFOfiIrdOS7WKbBIx3BzTQUrSoqKcxUeK4pHD5HRZrN2uwViA5Dzp/ddXHCfT/wBimuzs1bLE7e5jPUBOb2lDIJXn8Mb3k8A1pdTvNFsowG8LV1sssn55Hv8ABziR6JuhoyQuZoRKUNQEAhKhAIQiqgFEJUKR5ovIQhApSIQgCkQhQFKRIhSJ3Y4/xsH6nDzY5bUx5DCfBKha8fiuTx1YEde/3V+JWVbcOP2x+erI/wBoCEK2fiIgMSVw1QhZLNh2UP8AA2f9DP2rrtpIRd1ocNeqp/WQ0+hKELa/tV/lhiSqELnXCEqEAgIQoAkQhSBC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data:image/jpeg;base64,/9j/4AAQSkZJRgABAQAAAQABAAD/2wCEAAkGBxQQEhUQEBQUFBAQFRQVFQ8QFQ8VFBQQFRQWFhQVFBQYHCggGBolHBQVITEhJSkrLi4uFx8zODMsNygtLisBCgoKDg0OGhAQFywkIB8sLCwsLCwsLCwsLCwsLCwsLCwsLCwuLCwsLCwsLCwsLCwsLCwsLCwsLCwsKywsLCwsLP/AABEIAKQBMwMBIgACEQEDEQH/xAAbAAABBQEBAAAAAAAAAAAAAAAFAAECAwQGB//EADwQAAEDAQYDBQcCBQMFAAAAAAEAAhEDBAUSITFBUWFxBhMigZEyQlKhscHw0eEUIzNigkNykgdTorLx/8QAGgEAAwEBAQEAAAAAAAAAAAAAAAEDAgQFBv/EACYRAAICAgICAgICAwAAAAAAAAABAhEDMRIhBEEyUSJxBZETQmH/2gAMAwEAAhEDEQA/APXDqmcrS3OVVV1VEYYycBINUoTEIBPhTgKQCTGiICRCsAT4Vk0ZXAqbQrO7UgxAEFNhSITtCAJlBLf7SOlA7f7S1DZmRZdIzPkjMIRdOp8kQtdoDBzOiU9jjort1rFMZZu4IGKuNxc4yeeg6fqhl9Xt4sDTmdT9gostXdtGUuInPIAc1yZMvpF4Y/bCNqrgakDmdB+6xsvNmjczxOp/RALXVxu8bpJ0GcDnHHqr7DSzhjZPF+ZP+Iy9VySmdSgG22/FOEF3MZNB5uVVd3xu/wAWnCPXUq+nYXn2zHIfRTFBozIk7BT7NdA6nRkYowt2EQsdsu9zh8LeLuHTUozarQ2m0vf5NG55LlLzrVbTqcDP+23cczutRYKLZir2mhQJFM43jVwzE9dB5It2avp+KRoN5XOvuSMzpzWu7h3RzyneT9AuhTrRN4/s9XsN8U3jxENPAndEmPB0XklS2kEOZUnkWiPouv7OX4HiJ8Y1pk6jct4rpx5FI5smPjo61KE1N4IkaFSVCZFY7xHhW2Fkt48JWo7EwEit3ISdUVu1WnolHYTTJ0lzlhkk6ZACSSSQBByqwyVaU7QtGRgxLCrEkWMrwpw1TSQAgFKEgnWRjQnhOkgCtwUAVY5Zyc1pGWXk5IHbz4kYJyQa3CXLcDMjRdmUlC+0F54QRPiPyCJOd3VMk9VxlsBquLj8z6Lnz5K0XxQsqu8Y394R4W54jx2hYL7vJznYaeZOQaOPNa7TaMLCxhyb7T43y0HHMQOaou2zgeIjxR6ToBz4lcMmdaRddV2YRiqHE85a5TvH09V01kptpDFAlBadUY8I0YAMuO6ttFrPU/ZTbNVYUqW3FyHDiqxXJMD1Q+zv3Oq0UjOiyuzaiU2thqO5DRPTsSJUqCvFJb4mudAn+DWe1Xe1wII80cdTWau1FBdnnl4NqUKkTLTpOcjnz+a33basDwZI0IO7TyKIX7ZMbTHtNzHULmKVbPy+irFkpo9kuC3Y2wfaiSB84+vmjYK8x7P3sWBrpzY4TzG/qCvSLM8HTRwxDodR+cV2QlyRxTjTLllt3sla1ltvslUjsmznnaordqFO1Ra7Arz0TjsJpk6S5yoySSSAGSSSQBnDlNrlS0ZKTWrZkvxJi9MGqJagCYepByqpsMqzCgCWJSDlWWqYakMkCnJUQ1ShICsquFdCgtITIkZLBUpS6UTIyWGuYzRdIVWBu0NfIMmJ16b/AEXNVCXu7tmTRm532RW9X4nE+SDW12Bops/qVTm7gNSei87JO2d+ONIx1SHHCz2Gn1PE8VbVqCm2eHiPXZSZSFMchx+6GWx5qZbEzB35n82UF2VNl21SQ5+eZjzOX0zT1Kviwieqgx/d0w0ZQC4xtOnnH1Cy2Wo6sYbkCdeQ1PqjjZqIes5mGjzKNWOz5IbYrupMbNV05Zl7iAst6CINjtDGuH+mXgg+c5KkcYOS9HVNCkVx9mva1tIFRoc3+3P5rp6FbE0GIy0TcaMFj1lqqVeuGjMwubtva+hTJbJcR8KXFvRq0tmy3t8Lui88cR3hG0rsG35/ENMUamAgjFA9Y1K4qx+J7p4nyW4Rq7MTd6DlmcWMfHAH0I+xXqfY+299ZmO3YYP0K8tyFNx+IQPWfsu1/wCmNUim+mdHguHVphw/8mquJ/lRHKvxs79ZbYPCVqCz2zQrqWzlZzj9UVuxCn6ordivPRNbCiZOkucqMmTpIAZMnSQBUWp2NUipNWhDgJYU6dZGMAlCdOgBgE6dJACTpJIAg5Uq56zytoyyxxyQe3VtURtD4C5201ZxFSyypG8atgy0uBcZ93755+QQmpUOIu3Og5bDP19FutDhhPF7jlxjL0yQ611W0Wy4gc9OuYzXms70V2h7j4YGXtHxQPMarK6oZ0EcIgAc1Qy8DU0fhZtxJ5BDbRaiamBpiMjGvqhQY7QQtDjUPdszn2nfYInZ7vqU2lzRnGQ6LT2fsIaAdzuuqo0gVqLKNUjxe31rU97nEEFpyBbJ1jwkgwtFhsVoq4nPrCmWAECocQcSTlnyE5cQvXK92tdsPQLFUuNp2HkAr/5P+HPwV7AHY+0Pq04c3NmRjTqORXZ2GjsqbHYRTEAR0W2gIKndm2ef9t7ydSqGmNA2fUxmuHp3nBxQcROWFlKZ5AglendqrtbUrAkTAB4ZgmPquZq3A1jg+kGtIIdDgSJGmesea3jkl0KcZPtFVx9qS8lj8496MJEbOCG2IBxfUGj3kgciSmtl1OD6tdzsy0k4RAOWkLPZ35Bs5CMhqQVuVejCv2GGmRy++wXddgJikOLq5J3wgMH1XBggwNAPwr1TsHdxp0W1HDMths/CTiJ8yQP8UsK/IzmfR1Cz2vQrQs9r0K61s5Gc48ZondqG1NUTu5XlomthRJJJc5UZJJMUAJJNKSAKS9OKiqDSqKwOy2ZN/ehOKoQotenDHp8UKwsKicOWGztdutLQs0Oy/EliUCE+FAyeJPKhhUgEgIOVMLSQqXBaQmYrxdDfzRc+fZ5T8kavV2UcfouXva0mCG5bc1y5mXxIw2u1Q7IS7QAfILkr9Y5xdJlzYLuTeA4DMLoO+ZRDnTicYgdRqTw/N0DsDDUe8O/1mPz5zkfmSuO+7OtfRz9otTqTMTPaI9rdrZzjgVfdZDnAjP8AWc5VrGYRhcPExxaQeR/UrdZrNDg8AYXGMuPFW5KhKLbOsuqrELo7PVXM2NsQjNmqQoo6GG2OlWiEPpVleaioiTRbUqBKkZOSw16obBdoh9l7S0+8wBtQQcOJ7HBpPIoSBx6NV80fGH7aLC+iCr7debXnCDJJ05TqqTVhZapm46AfaGgBRqR8Dv8A1K4e57K57pOy63tVbgGYJzqGIHDU/nNABasDAGDDOu5PUqkb4/slOuR0nZu7mVrQxhOQzw8YXsVJgAAAgAAADYLxvsOw06zap1LoPQjL7r2Zqvhrj0cmW+QlRahktCptGhV0RZzrxBW+wLDWGa23eVeWia2FgkSmUCVAoPKaVElNKAJSkoSnQBItTCmrCkEWAwppwxSCdFjoYNSwqSSLEIBOmBTpDHTpk4QAxVFRXlZqh1PBNCYGvatnyH5C5O+TDZ95wJ6SMl0tvzzPM+ma4q/LTid0H59Vx5n2dOFAO21fDIHtfYAAfNaLvZ3baVU6Rn0MfZCbxqx4fhAHmc/uF1Nsofy2tjRgHUgQuafSOmJjvm7QcVRgBOEyIBkYSBluQCPIArlrXebn1xgcBSxNcKbQBAgZQPNdpdFUlppnPCMjuBtIO2eun0XO3/dQZUD2iJOuxPA8DwO/XXWOVdMUl7R1t2ODgCiQbC5zs7acsJ1C6ikZCEirZOkSt1LmsQWK2vtAINLu4+F5cJ6EJmdh6rSDxBEg7IReNhAhrRn5yhrrZeGzGdKbmz5SM1nrXzaqc46biRu5kkebclqvo2sbMdCg5lVxJORWy12uBmhVO/HVH4alNzXO3LYQvtdb8FPDPiqGP8d/zmnxbl2YlLigVeN5GvVLh7Lcm9Acz5rRZ6WKT8MIVdzZ85z5ozYjgHyW5OtEI99s7O6KOEiNwD5henXXXx02neIPVeW3TXzpHiY9R+y9EuNxBLToRI6jVa8bRLPsMqm0aFWqm0aLqRzgCtqtdg1WOtqtdg1V3omthZQKmExUChWVAq4hRLUAVpKcJ0wHc5M16hsqXTsnQrNuNLGsYJTYiigs3Y02JZ6ZKkSlQy3vFJtRY3uKdsp0KzcHp8SyCVa2UqCywuWWofDPFXlVVW+GOSAOfvMwyevofwLgrdm7PbjwXcXw7+X5D1XB2kFzgOJzjh+SV5+d/kd2BdAmjR72uyfffiPT2iuqrOxUjGrSR0chNhpxXkaAHPqc/orrXXNJznAS0+03iN45hcsnZ0JD0C2oIdLT7tRpgtJ2nrtv9ctWsZNGuQ6RAcMieBH5+1YtLqT+8YcTXCdAQ9nTjx4Ku8a7awlmozA0LXcIWkhMqs9Z1N0jMjWNwuwuq3h4C42xOD8+OvI8ERoSwy0wrIT0dqM9EnIXd95TAdkUYZUBCGhJg6u4t2kcCsNotsiACEerERsg14AASgqpP7Aj3wZOoXAX/bDXrEz4W+Efc+q6DtLefdg02nxuGZ+Fv7rkaIk+avjXs5csrdBS7yQAR5jmjtGnkSdDGEbzv5Ibc1A4pAkbjjwHXnsEQtNqAktzPEaDbJTn2+hx6R0N15upNHuvbPXRertp4HUwNDPrGY+S8l7N1Q3C47EO9CAfqF7BU8TWEHgQfL91vxvaJeQtGlVWjRTpukKNfRdaOY56tqtV3nNZK+pWq79Vd6JrYYCZOExUCgyZJOgYySdMgBYU2BTKQRYqI4E3dq1MiwK8KiQrSoFMCGBWtYmaVaEAINU4TJ0hjOCy1jttvzPBX1aoA58EPdV3206nkixAK/TDCAJIyH7rlbFZs5Ob3fILq77bIO3ED7niudZmYbp7zuGWgXm51czuwuog2szBU9B81kvRxBxba/Y/qr7U+fFw+0FVVjIEaHMDgdCFGWy0QWHgHDo1xlv9j+XIrFaMnzoeS12gA8uSx1H4hG4OfRUiJhCy5DmTJ+6L02SJCFNHhaRyRuwtlqaYei2zMW1lQt0Pkq6DFOoFZEyq0XiB7SBX3foaIYJdz0CvvB0SeC5S8nazugb0BLQ4vLnEy5xzJT0gJj556hSayfkuhuLs1jmrVyYMwwauHPgFuU1FdklFsgyr3dHw5OfkOhzeepMDo08VRYmGo4t2iT9ZK2Wyka1QUqAkjLCNB1PDNXWyiKLRZ6fiqOyqPG53aOSlyX9lKNlnqxRxN0L3MB8tvQL1nshazVsdnc72i2P+JgfIBeQWWg9zW2dgl7jkOB9507aa8l7B2XsvcUGU9mNDWg6knNx8znyCrgXdks76DlLTzKjX0U2iBHBV19F1HKc9X1PVarBqsdb2j1Wuwaq70TWw0Eik1IqBUinSCdADJlJJICrGo94stJ53U3rVGTT3ibvEPc8psZToLCIeqy9U03GE7igC3vFY2sh7iUwJToVhVtVSL50QtrytVAlLiOy2s5rAXHQDUoFWtopDFUPiOTW7gHQAbuK09prS6lRxtbiIewBpyEucAC47CSqLHd2AirUIfWg+OMm8mDbrqsSv0aRhttJ7qTnv8MDJu8nj+T0QGw0j3OPZ7iP+OQPrKJ35eDqo/h6GdR/D3W6F7uA/VTs9maC2k3+nRbh6kan1+655QTl0WUqRyFpMCOBI9f8A4h9G1Bstd7Lt/hMa/ryRC9acPcBoZ9QSgdrbHquXj3R1J2rLrwZIkajhoUI73P8Aud8tj5olZ6uKmWnVv0j7IfZrIajzG2c8BGZTSrYN2HWNinTG5E/Mx9EZufMQg1qGFzWD3W+f5v5opcr84WYmmGmMUazVeqqismToA3kz5LmLTQLyeC628Ahdezw3mscuzdHNXVZMT4+EnVb7wvgkiz0NJguGr3eSpzpU6pGTiYB4B0D9VC4bNBxnI8eA3Kbq7ZlfSOvuexmnTwMjvHRjcMonbFrKpvRtGzDM4qpGZH0HAfNaKFsimYOFgGXGNzzJ/RcTbLV3j3O9ojmSB+qjCLnLs3KXFHfdh7Oyq9xkCrEskzAB+S7Cx280Kwp1xBqEllT3SdwOE6rxe4bTV7yWmC3ORkQDrMaDqugvntDUqBjXOLu70kz4tJlehjpfitnDkf8As9HuQKqrkRqF4vZLZWqsLmuIOjnOL3eQBMBWts9bU1Ceq9DH46kr5HmZfN4SceDPQap8RjPNa7Ac159d9y2lzm2inaO7g/0ywuY5oPvQRqu9u5wkSRPAceUqUpwtxT0dUIzaUmqsOtTOThRepFRMUlCmppAJJMkgDMacJi1aCFUVoRUaabulekgRWGpiFYVWSgCvApCmptVjQnYEG0lcxidqsSsZXUpgiCJB1B0IWZ1MDICBwWxyyWp4aC45AZk8hqgDlBZ/4WtVyxd7Ba7cD4T0zWuzgU6bnHVyrLjVJqHUnEAfdp7eZWK97aC4UQYGReRs3YdSoWUAVpoe1OeZ9NSufvBmQy4ZeS6u2NBl2gdp0/IXO2skvDQM1yTdM6oaBlKzESXZTtvHRaLEWtMxDRtqXHaSr7VSwkyZMZnmUNpNzJ226LKfJG30zWKpe8vO/wCQit2Phw5oC12jRuc0fsFncYIBW6fpC5JdtnROqCFnq1grDQc4aeqh/DNb7R/PNUj4+WWokZeVhjuQJtZJKi+zkhEqz6Y5xxP6Ko2wbAen6q8f47K9s5p/ymFdJNnNWix5uaRk8DOMgQVnFBzGlhADhEEbtJ1C6K12h72w1uX2Qh1QtcA4a6H83Sz+JLHG7sfj+ess+NUV39XLafdMyLobI+EDb0QzszZi5+E6SZdth0gcTzROtQ7wYhtJ9RB+ijcrMJA4kkxwGa4VKotHe1bs12xrKbe5ogNbJBPvOO5JWCxWaXy4eFuk8UQsVn76qXu0BMDbI8Pzdaa9EA4WzLtvNdfjJqSo4fLkuDT0W3O0kVIEtL8vIZwj7KILMhoNDqlYbEKVNrd9+pW8U8l6ifGNHlceUrNlioYabW8APVPUpLSNFVUK8Z7s99ao33TeOI90/wBr3XfEOHVFHLkK7ozGRGYPNdPYbT3tNr+Iz/3DI/NdGKfJdkMsa7RcxSUKZU1UkJJJJAESqHpJLQhwmJTJIENKrJSSTAcFWtKZJIC1pVgKSSBicVzvaquRSDRo9waf9vD5JJLM/ixrZhvSoaNMYPeiSdTK89uWoa1pPeOJ8M67uAk9cynSWEt/ocno6S9TmBoANByAXP2d2Zdvn8kkl5uX2ehj0jPa3nATudVlszf5bzvkkkqwXRObDvZexMLMbhLuJzRyraSzQD0SSXvQS0fOzk6ssbXc4ZmOkBD61ATJknmSU6StHp9Epd7JBo4KrDnCSS0ZZusNIHXZA+09EAgjUSfNJJeZ5bdM9LxEuSBlwVCXluwMDoW4vqERNlaxzXNEFwkjbTQckkl4s/ke5H4jXTTGKp/bAHIRP3RO7qQNYk6iAOidJex42l+jw/J+T/YffspVDkkkuj0SRta7LyUKhSSXks9tGSsivZl57t42D8vMBJJUw/Ixl+IYoq1JJdJzESUkkk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0" name="AutoShape 18" descr="data:image/jpeg;base64,/9j/4AAQSkZJRgABAQAAAQABAAD/2wCEAAkGBxQTEhQUExQWFhQXGBYYFxcXFhgXFxgbFxcXHBQYFxcYHCggGBolHBcXITEhJSkrLi4uFx8zODMsNygtLisBCgoKDg0OGhAQGiwkHyQsLCwsLCwsLCwsLCwsLCwsLCwsLCwsLCwsLCwsLCwsLCwsLCwsLCwsLCwsLCwsLCwsLP/AABEIAPEA0QMBIgACEQEDEQH/xAAcAAAABwEBAAAAAAAAAAAAAAAAAQIDBAUGBwj/xABBEAABAwEEBwUGBAMHBQAAAAABAAIRAwQSITEFBkFRYXGBIpGhsfAHEzLB0eEUQmLxI1JTJDNDgpKishYXcpPC/8QAGQEAAwEBAQAAAAAAAAAAAAAAAQIDAAQF/8QAIREBAQACAgMAAwEBAAAAAAAAAAECEQMhEjFBBBMiUXH/2gAMAwEAAhEDEQA/AN0fX7ojmlHhB6wgR6zC4dn0JuW7l08EkDr63IQQfmT3hLaB57ltjpGqViHAAcZ2KQHEbUq4nW0lpsLoi8evFNPdiOyTO2RhxxTgY7h3evRSy66MfXBNsNG20555Yk7uCW0OEgxhlBkfYrN6d1rpUMB23/ytPi47FibfrlXqkwWsbsj7hBSYWuq1LS1o7TmgcSExU0vRAn3jI29oFccq25zj2nA8SS5LNsPwtzEY7BPzTzGt+uOrM1ks+2p4H6KVT0tQMhr2yccxK5dZaTnYcJJ2kzAHcnrXZbrC6/BGAjKPqUf10NYup03ydhGw/sle888MxyzXItFa0VaDi28Y9ZjIra6E1np2iG1IDsOAPI7CpXcNcGpa71KExCIDAQEh7Xb44HIrbJo8SiG3fntSbuGwckCDs8SEdl0Mn0UnPaDt9QlesEkAepQ2bRTTw+Xmm6zO1KeaUsBGBUC2nEetycY0ODXHMZb+IJ3JNobD44eaVZ3YeoTpn7o9EoJy7wCNbQ7R2U2tBuiBuS7gw3o4Sw1TUMuEepRtaniI2SlFu3BbxDZsABLBQc1ABEAewFpB8MPFYTXfWn3R9zRINT8z5+AbgP5irDX3Wj8JTuMI968Yfpble4nd9lxKvpFzi4jEmZJ8eaOtq4Y/asbZWc7EuzzP5nHbJUIE7+ijMqk4uM9YT9+MoHn3J9aU2n2OmJBIy6BWdhpS4Xd+7ON6q7M8SLxPf6hbDQdrpyLrMN5K3lptCfZ3BuGB2dYMet6YDi9rmuwLQOm0n5Ld2KjTfm0fuoWltWi036eIMIy3ae56cvp2dzy4kdkY45n6qbQqiJx4Cc4WvtOiiaV0NEuMxwPqVCt+im0aYBILzOEbdsbk1krTNI1c1ldTIZVF6jBzElvLhwXQ7O9rmtLDLCMDjlszXEjUeM54HLxWj1S1gdSqNa8zTcYM4x+qPooZTRrjvuOmXUd31ASrgw3cMP3RgY7vXFBIh7cDgOuSFxFeHr6hKHNBhsCWBtRMb6zS3JoWq3SLpcBwxSrLIR6Sp9ppjEhFQT7LpJnj4IJM80S2x0dgbkioTMDcnQN6SRieKQxNJx2hBziDg2Z4/ZAg7o9b0Y2SsxTas5gg9EdWsGgl0gAEnkBiUDG5Z32jaR9zo+s4ZvHu2834E9BJ6ItJuuK636ZdarTUqHIuN0bmjAeAVM07u/Ym3nGAlCpGCtJqLbPic8uJz6IU34/M5/ZMSTmn7PZy44fUoXr2M3UqhVHPxK02hg5xAy4ASU5q/qhUdBILWnvPXYui6H1WawAGOS57nu9LeOp2gaIYRGB6rYWCqYuuGBCfsuj2tyA7lNbShVx25eTVVDrCLzn5xlwWZ0looulzp9bJ2LfGn4qr0vRMQO7em9EjjmsllDYAacBv44bVnW1y04TxkzK6hpPQt6SW5+tqzlr1YMSAe6fFLc5XRjjWl9n2sQqt9y89puU7toW4vLiNkY+y16bxhdInkTj0XaLJWDmAznl8lMnJjrsPcwRj62p9p9Smz6w9QnAfWayZQbEo2hFejCEoTwTQtVekqZc8YxHjipFnZgmbSDfxyg+aeYUaU7CNIvDf5IIbNoV/HDBB2cyE3WcITNZ2W+QhRic0oSm6bjuTmCDBzXOPbPaD7iiycL7jHFrYH/Iro52rlHtcr4UcZJLiByAGPf6lGezYTtzBzYxKaB3JdRhOJPVOWSleMDLadv2XRvUP9StHWNzyABK6Xqhq41nac2TvPrBVmgLMymGtw492JnfC3VgfgIwG5cXJncq68MdRcWWkArGiq2i9TaFRbFPOLOmU8FDY9PCoujGubKH0xWZKP3iQ56NpdEPoA7Ao9SxtOwKSXJN5JdHm4wmu2rn8M1WZNxcOG0q91Xq36NN2ctE84g+KuLS0OaWnEEEEcCs3qlScwVaI/wAOoW9DBae7ySyao53eHbTBu9JDeHRJqU35COu1KcXACQMtkqmnPsoFKaU26pdidvNJe6dkBZkG0u/idN3Ep1rTKbtB/icgn24bPqlowq769FBJvncUEDCfZzG/uQo4GNvFSAmBmsByUZKIBLadyzCORXE/alaR+JLR+QAScyXY4dIXbKj4aScYC4r7U7FdqtdmXSXkD8xg+S09xTj+ucveSVY6MqQ4QJjxOzooPu8VcaKsJds5/RX5LJifjltaXQtQl0nvW80ZUwAWP0LopwIPXgthY6V2FwW7duM0uqb1KpVFEpNwUimEYTJOp1E+16hsTjXJ5UbEoVEC9RryO8n2SxJlJcUgORolNvcqSzy211YwvBhPlPkrt4VbTsp9++pva1o55nuQa+qtgXGMUpnEyk+8wxCUHp5YhqiqNwxxSQTlEhOSCkOMFEEJ7ocenknaVVp38Y2I62eG4J2kUbCy9juniglzxQQ1DeRltTPFBoUR7d2aVRqOGfco+S1w2mtCV0USq8DI49UTbWUfKFmFp+0RBJ+EYlc39qVlL6LatNt4NJvHaJ2kLaaYrF1CoGkglpxWD0bpSuQ4VO00YHDHikyz1enZ+PwTLG2uX2KnecNq6FoHRcsGGarzoIMeS34SSRyJlbLQ9MBgC3LyeXpTj4/FIstANCnURJCQ+ngqbSdocMASPBJIa1sqNIAZjvCV7xn8w71zaranEYv9d6q7TWfBioByJCrJijccnYG1BsKIvhcXp2+0Nyrdzj5FWVi1itIzde6ytdfBmNdW/EINqrK6M0uXgTgVc0qxhCULgtRVT1N8rLaR0sKYJ8FkrbrjaHSGdkb5ATSluDrL6jRm4DmUmnUa6bpB5FchsbK1YzUrT1Ll0HV7Rr6VMuDpc4AC9iIGRjDentnxHLCydr36owc/migwJz4ImFKmWCeCfpt6phxT9JNiWq22OhxE7U5QyTVrEvN6eG4YKTQOGz1uTUsC6f5vH7IJaCQ+0dNOIRuAhHTzPJTqsNkb0RCXdiZc50nCQMO4eaKDuQ0OxBuzBY7SFX8NeDGAkudMrX1IGZj15Ks0hSpz2iBe+FxykYEHdsS5R0/jZ6y1frF2cVat680CMcBAA3K70W/shT3UxTJOQIAIOXAhVQN1x3JHRn1WgaJCptL2AuBIGKsrFWlWTaQITRO9OT6T0baCYAjgTAHHjyWVtmj67al1wdnA7JE7ru9dxt+jg7MclWPsNQYAyOathyeJM+OZfWAr6tuo0muc+XEAubk4HaAR803RoVD8IJ4xu2EbCt5UsDjmAPFSrDot2OwbcAJ7kMstmmExntW6pUi6L2a3H4HsqBovRgaQtQKfZQwx2jy569OGa26Tc6q5rcGglo4kZlZCjZ61aoG9qSQABPqOK7JpHQsPJLQQCYJAJEnekUtHv/Ldjqnwy8fhssfOe2d0ZqtUp1me6feEguY8nePhcB5zmurUicojgNirNA2C5JMSdytBVukmJOQ+qNu+3Pn/AIN+GCOmf2TL9+A4+sk60/ulTOJ+gMFHaZUijknxJkp7U8e9cDiPLAZhPWaABHnhwUC0Gaz+Zx8lLYYGzDchRkSu7vQUH8QfQQS7N4U+5yAPJNucin1Cmpo4XYpbYUYZpwGP2RaxJaVGttMOBHWYmOe9La79RCVhmIB35o+wnV3GZfaKv932bpBu3xs4E7FW1KJaYJBO8LY24tc2HBpHESsBZLa19oqNbg0fDnkMJx4jxU7NV148nlj3FrZa0FX9ltIhZyuyMU5ZLSQsrJvpqjBTD7NOSjWWurKk9GFv8mKVhClFoiEbnqDWtBmAm9J6uSfRbuVvSEhUdkeZxWks7QWqvEhzdKa0sEmdqgvsQ2Kx0n2XN4ymgUMp22FsmzVEXQl1AZGMJsEF43DNP1R80PheS9kn1ilg9PqmnuKOkQN/egQ81vFSGjBRwVKpYKmKeTM2qrNZx2yZ6D7KY2gLs7vWIyKi1I96+R+Y5eEKcIuwM8FshxI6I057v9SCQ+0ZoxRkxt9SlXc0G96U4g3vSyEX2RxtHrDmsAAoVqmORjZ0zRIqm7zKLKnWK1GnRef0wOZwHmuVaDtpFuaNhDm9fi/+V0HXx91gE5EnwEeMLlegn/2yid7z4gj5oYTdy/4tOsY6y9shRQyCnaFTAcE65qk6JT1kerahUVRZ1ZUCmjVOJlVGk3GmQ/YM+HFXNIBLr0g5pB2okmWqyFo1tYwwHY7cDHfkruxa2C6JII4Kl0hqtTEkD6KPoXRHbg/CPBaZaNlMbGxZbXVsbpa3AgnMp29CfoMAbCZrjFUcvkTTbt3+gnapPgkt2JVUrI27pJOw9+ASqY+6Za4xvOW9PU3b0BONKlh2GGOCidylsMhUxTyZ8kX3Ywbx6qbSP2VeHG+4ED4jt4nuKmTGBnH1mhRkKvnf4IJPu0aU/QAIyEgDOcfPmnBjklMDY2oQJ5pSSUQGWetqTc4eu5OINOazbc79pFeJG5o8Z+gXNLDUu2iid1Sn/wAhK3/tIf2+fyH2XN6zocCMwQe4ym4Jva+XqOuufBUmlWUXMqN7wtMHLYueLrplUKWytGIVIyqli0lEVlbNYW0R2p5ASfBVv/XjIwbULv5Qx0+WCepObmRJTte1NzujuWl/0Zjj9Vn/AF04nt0HBvFrseoCfqa4OiaFmcd+B8ym6ul47Pu5Tll0w44CnA5J/wCVLMdHrLrbVeWg2d7JzJyWmpVL7ZcJBVQyqakNgK0pgAADZxjmjHDy6+JNEAQBgBs8k64buih0CptMpkKQG5p+nySb2GUHdIx4pxjUS7Hd5KRTKYhO5BGFqkrNh7ob8WfDHYFLpEkCY9eSRUaXGRx805TaYxBHHyQpoOOHiUSduHeglNs23JGdicqkQIH3SL+7v3o6DZPu9qItSnccUPWXyQHYQiLDKU07+iBGyMN/2Wbbl3tMaQWne53l+65tUEvA4t811b2oUJoteNjz4j91ylx7bTxb4EKnB9Wzv8uu1RDk3bKV4SpFsG1JpYhcjq0q2Viw8FY2WuHKNaaSgOlpwTewjWULO0qxpWBqx9j0sRgSrRmnDCGmaQ2CluCXUsNKJACyj9MPJwBVror3tQi92W+J5BPITLevawFmui9BunAbUZfwEeMq9s9MXbpGG5VWkNHFhJElufEKmnLbumqZ+SeDyNqjUinRUWCpccU8xQm1MvNS6J/daFp4FOSMU21OOGGCaEqqpZnqplIneo1MYnmfNSG7ZOOxCmh68eKJNQggJsP4oF2CReRFyw6OgyEovyTIdwQJWDR4vRF6aRGUBkZbXuzGpZ3tGJa4n/aSuJ2lvhiF6Gt7LzTO0t8C2fCVxvXHV91Co+6JaXZbr3wkcCPEFPxZayWs3i6Hm0cgk0E/RpQANwTLhDxxXI6x1aEqttFlWgczBRKtFZozzqEbEulRVo6giZRRgnrBQWr0ezAKisIxWksQwVMUOW9LCi5TWYqDSaptNdGLiypqro1jtkHeMFgtf9PN0c+kwN946oHOIJIuNEBpMTMkn/SV0W0WltNjqj3BrGAuc45ANEknovNWtenHW211bQZAcYYD+VjfgHdieLiq4ccyvZblY6FofX6zVIFT+GeIvN7xj4LVaM0vRqktp1abnZw12PcV5/Y4FwHVSqFrdTe2rTcWvYZaRv4eSe/j4/A/Zfr0aCnb8Ari1k9otsaReLHjaC0CerQCro+1B5I/s7A3aL5meBjDuKl+nONco6BTbnnn80+W8BwIxPNYin7SrPGNKqDyaRP+oeSvND652SvAv+7cfy1IaZ4Gbp70l48p8GVfe74FBK/EU/6jf9Y+qCTQ7QChO9JQcdqVQAYSr2319kifX2Si2UWKLp+aSSlXVmtbNdKNiugg1ajp7LXDADMuPPIcCtJb6ZoKtG8HA7Rn0hYrStqpW6q2jTZe9yWmrWB7DSDJpN/qEkchnsWU1s19qWpvu6TTRpGC7tdt+GTiMA2dgz8FqfZxYw2xMMYvLnnvhvgAjnh447qnF3lpcHBQ7VZz8W0Yq0IxSzSkLmdhmiJYCmnqVoen2Xt/lKOvZTuWb6rXsSRSxUx1EpywWW8TwS/TfCbHRhaKxUyVHsujzKuaNCAF0ceNcfNnPg2U1IYEkOCy/tC1tFhs/Z/v6ktpA7N7yNzZHMwF0SfI5ayHth1tk/gaJwEGu4Hbm2l5OPQb1y0mBKIvLiXOMkkkk4kkmSSdplIrnBdeM1E6W0XXTwlOUHS0FNVHdnpCTo9+BCYE1jvBID5CbqOutO8nDqkNOAHeiB4OTrSmgtBqfq8+3WgUm4NHaqP/AJW8P1HID6IWyd0ZNqiOCC7t/wBtbB/Td/7HfVBS/dD+B8fRIqODQS4gAYyTAH0WA0x7TWjs2amXfrqYAcmDPqQsNprWG0Wk/wAao5wP5B2WDk0YdTJXNjw5X2pcpHTdMe0Ky0TdZerOH9OLo/znA9JWTt/tMtL5FJjKQxgxff3uwnosM8ogVecWMJ5VMtWlKr3Oe6q9zjtLjOPVQH5DmgTign0BRK7rqXZrtioD9AXBy5dz9nOkmWmxsAMVKQFOo3l8LuRGPfuXN+RL4ungslWTqfalSWtCeq2aFIsVkBXFp2WzW0TR1nh79zgp/wCHkKW2zQUmsICaTXtLLLd6UVuaG81N0TYSG49yj+6LqglXtIQlwm7s/JlrHQ2U4SgxONRgLpjjpFesylTfUqENYxpc4nYGiSV5r1t1hfbrU+u6Q09mm0/kYPhbzzJ4kree2LW69/YaLpAg13DKR8NKeGZ6DeuULq4sdTaOVOASYQtbcAio5p20iVb4nfZpx7KYs1S67mnRkozghTJtpd2uSJp2pFqM3TvCIOwRt7CJVMkkACZjruC9Gah6vix2VrCB7x/bqne4jLkBguJezfR/v7fQBEtaTUdyZiP911eig5c/Nn8UwiReRJq8go7Pp5OLkmUUogV2oieUQQeggxE4o0RzRhASSrPV7TlWx1hVpHHJzT8L27Wu+uxVhCOELN9DLp6B1b1mo22nepmHiL7D8TT8xxWksWC8wWS0vpPD6bnMeMnNMEdQul6s+1hzAG2umXgf4lOA7/MwwDzBHJcmX49l3i6Zzbmq7GSo9Vsql0VrzYLRAZaGNcfy1Jpu/wB0A9CrptqpnEPYRvDmx3ykyxv1pTNOhjKmMYq62aas1ETUr0mDjUb5TKyenfazZaQLbO11ofsOLKY5uIk9B1COHHb6DPN0G7C5h7QPaYGh1nsLpfk+uMWt3ikfzO/VkNknLAax66Wy2SKtWKZ/wqcsp9QDLv8AMSs6V04cWvaFzGTOM47Z27yUTTt2esUA2eSdIwXRImZo/EpVVQ2/EpjsgtiGSOQmIzUpwTDR8XJCwYD8abTuMIhkEGH+GeBCFPMLC617FdHY1q5G6m3zd8l1kLJ+zvRvuLDSBEOcL7ubsfKFq2FcWd3lVpNQuUEUIJReTSjQQXdESaiCCCDEHNKQQWYQRMzHNBBBhhKQQRYT8ioyCCwHrNmniggixSS/MIIIsdb9Eb8kEEQRjmprfhQQWxbI3sTDM3ckEEaxFL4XdPMJVH4u5BBKL1Hov+6p/wDi3yCnNQQXn/VykEE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2" name="AutoShape 20" descr="data:image/jpeg;base64,/9j/4AAQSkZJRgABAQAAAQABAAD/2wCEAAkGBxQTEhUUEhQVFRUXFBQUFBQUFBQUFRUVFBQXFxUXFBQYHCggGBolHBYVITEhJSkrLi4uFx8zODMsNygtLisBCgoKDg0OGhAQGy8kHCQtLCw0LSwsLCwsLCwsLC4sLCwvLCwvLCwsLSwsLCwsLCwsLCwsLCwsLCwsLCwsLCwsLP/AABEIAOEA4QMBIgACEQEDEQH/xAAcAAABBQEBAQAAAAAAAAAAAAABAAIFBgcEAwj/xABNEAACAQIDBQUEBQgGBwkBAAABAgADEQQSIQUGMUFhEyJRcYEHMpGhFEJSsdEjM2KCkqLB8GNyssLS4RY0Q1Nzk/EXJCVVZHSDs7QV/8QAGgEBAAMBAQEAAAAAAAAAAAAAAAECAwQFBv/EACMRAQEAAwACAgMBAQEBAAAAAAABAgMRITEEEhNBUTJxMyL/2gAMAwEAAhEDEQA/ALLuqb4Wl0zD4O0lwJDbmm+GA8HcfO/8ZOgSuH+YprvcJ/w20dljrQ2llzLQ2jrQ2gMtFaPtFaAy0Fo+CA0iMcgAk6AC5PIATzx+Np0abVKrhEXizGwF9AOpJ0AGpmOb579VMQ7LRZ6eHsFC6BnIN8zkXtrawB4AX6BpO198cHhx+UrqT9mmDUOuv1AQPUiU7G+1sX/I4YkXOtSplJXlYKDY3vzPD4Zeahnnf08f+kjqeNQw3tbN/wAphRa/FKpBA/qlNT6j0llwvtDwDlQarJmt+cpsAOjMLqPO9phRUjSAXt00/n746cfTmHrq6hkZWU8GUhgfIjSek+ed195K2CqZ6Ruh/OUie5UHX7LeDDUdRcHZd1t76GNBCdyqBdqTkZrcyv2l6/ECOnE+RARCDfhFJQbaNIj4IHkwgQT0IgQQPCoIgI9hrDaByVVnthEjXE6cMukA5YY+0UCJ3HP5Fx4VPvVfwlktKtuK4tVHgUPxDfhLWJnq/wARlo/84FobQwzRqbaK0MUBsUJgMARjmwJ8ATHxpEDEt9d8jj6NNRSNNA3aatmYsAy3BAAy6kW43lLHgP5/Cd200yuy/Z7tx+jpqDqJ44OhnPW/hofwlbV8Z1y1KJHIwdif5+Uvezt3XZbMvx118AeFuhvOh9zXC6U78xaxIOp48tf4zL8sbfhqi16JC0zz1PW4NuPlb59Y36ITmsDYMPQay7Yzd5rAFCup5cra/d/PJ+F2Cwuqg5mvf14X8temsfkh+KqG9AgC4/kE8fmPSOph1OZGKstmDKSrA25EcOM0WpuzVI71NQvOx719Rfy1v6yDx2wTSILe6QVY+F1IubdTIm2Jumu3c/furRVaNVHxJYgUQrDtFAGXISeIsBa+vHjcWtuI32qU1LVdn4tEGrNZWCjxOvCZNs+qMPjEZjpTqqxIudFPIDpeaxiPaLhMhyis5sbIKLjMbcLkWm8rms5U3gt4sPVw5xK1B2SglydCluIYcj0kFR39FW5w+DxVZASO0VAFNvC5la3d3axFTZeLXIyNVqLUpUz3SRTs1gDawNsovbhJXdnfTD4XDU8Pi1qYepSXIQ1JyGt9YEDnJQsWwt7KGKY01z06yi7Uay5Kg8hzkXQ9oCMzrTwmLqZGKMadNWAIJHJtOEhqOL+n7WoV8NTcUqS9+sVKhtG8f61h5meW5e8NHBvjEr9opbEuy5absCASPqjSBadlb5UK1YUXSrQqn3UrpkLeFj8fhPXb291DDVBSIqVKpFxSpLnbXhf8JUd4doDaOKwi4SnUPZ1A71mpsgVcyki5HS/wnRj1fA7WqYqpSepRqpYVEUuUJVQbgcNU+BgSh30/9Fjf+T/nOram/FLD1loGjWqVGCEBAmufgNWGspO8W22Id8LisYXZ7ikaTKgUngDl5Q794Oq2Mw9UJWIahQLNSRiwIZs1iBo1oF7/ANK63/l2L+FP/FFKpnpfb2z8Kv4RSRN7i1Dnqi/FFPwb/OXWnUIlO3YwdSjiSlRbE02t4GzLqDzlwmWr/LLR/jlSFGsGnpIxGsbid9CrmHWaNT4oTBABgjpA767fGCwr1tC+iUlPBqjcL+IABY9FMCSxm0aVK3a1adO/DO6pfyudZ6rVBGYEFbXuCCLeIPCfPuzd3MdtFnrqpqXJzVqrBQzcwpPG3gBYcNOE7NmbTxmyaj0KqMEdHBpMe4SwIWpSYXGhte3EcRe0CB2lXz1XYCwLuV0sQpYkC/OwNvSe+xKhFQeYvrb46yOtbxv1HH1nXs73xz14fjM8/TTX7bTsNwUBsNbcpM0pW93BlQXlkpmcGb1dc8OpaIbiBGjCKNQLHpOmg9hBUc9PHhK/pP7RldeUhNqopU35c5YapvrKvvS1qTW+z5cLyML5Tsnhmm69vpzFtSBUIN73IYC/wvNs2UxakpbjaYdujibYuxAJcML28Ltp52/m03fBD8mtvAT1MXjZPaNZAeIB8xHwSypgW3CLKPAfCExGAxFjniAieB5Kgnao0nLTE7BwgeOaGNyjwihPhUcBtSq+O7Osir2b10R1Y9+mRdSyn3TZV56+AlrlTxKZNpIftWPxQp94lslML3v/AFlrtve/0Y6m9jeMil2qTVri4hnjgz3fWe0ICZX7YC1bE4LCofeJPj3qrrTViOgDfEzVJmO9q22/gSeBSmB5h638SIGibOwKUKSUqYyoihVHQePiesjt5th0sVTUVVzGm61EPMEHUf1SOI5yZjWW4seeki+ky8vWRb9bnKV7XC01D0yRVRBlzqdQyrwzDXz15gCVTdXAmpiFQggcTbjp4kzYtr01eiSM2cA2ytlJOY3A8fKU3cOgpFR+Dltb3uBfnc+M5JnfrZXflrlzmUWR8QlIC5CrexJ+7qZIYXa9ErmzjLyN7A/GRW1dk9oA2UsVvlXNZSTrqPTwkLV2GXdAWspsHAKpk1N7ZtW0twA4HTxzxxmTW5ZYzw0fB4uk47rqfIg/dOqtlAuSJn2A2CKFUFHcpm7rXbUa6MGv4cj4eQsG8Ks1MIDYtbXTlrpf0lLzvGk77rtxGMpglQ65hyuLj0lP3wxI7KoQdOzOo6f9RI2vsMdoKRDsx1zdsGNioYmwp246aMBodZGY3ZDdnVdSSDTqIwOjXHeAI6WPM8T63/HJYyuy5Sq1uzhmbFKVtZczMSLi1rcPHUD1m+7PqZqanoJmO7Gzlp0EIHffVjrqL921+XE/rTTdm0ctNQfCd2N687OcdMEMEsoEBiiMBLA0cI1oBpjWdJ4TnpCdD8IHPeKNvFAre8C2xOFfxYLfydf8RljlY2hV7TCYSv1w7/toCfnaWcymPuqY+MshhjRDLtHXgjxnSZy4I8fSdUICZl7YabUqmCxaD83UKnzDLVQeuRxNNkPvZsQYzC1KB0LC6Mfq1FN0PlcWPQmBIYPFLVppUpm6OodSOYYXEfVqBVLMbAAsSeAAFzMY3O34qbOzYXF03ZEYjKLdpRa/eWxIDJfXjz0uDOjff2kDE0WoYVHVX0qO4AZlPFEUE8eBJ5aW1vAn9yt5aeJpMrsBUzVTlYgFkaozIV8bBlB8h4x5wSU69SohP5QjML92/wBoeekzPbmxnoNRpPTIqVKSPlsDmaoSAqgcDewPUeU0zAVO0o0WJBzUEuQbgsBZrEaEX5zk248vf67tWf2kn8WXAsCJ1/RFOuWQmzqpH3WkzRr34mc3p3SdjmxVIA208uQ8Y7aA1p38LTwqOS58Ln5G09NoKRl8rx5TycNq7NzcWb0PKR23Nn/kjSohQ7DKmY2F2FrsfDiZOippr4SubYxhzgqeGt+uvD4yce5WRns5jjbXDsvCrTZVZhkpKqluAtTUJf5Syf8A93Dj/ar8/wAJA4agTh67H7Gnobyuideedw8R8/8AJ35YZeF8fePDgfnP3W/Cc3+ktBmADm5IA7rcT6SiVzBhjZ1P6S/eJX82TGfJyrULz1R54xTqdrqEaYVOkBgelET1q8J50RHVuEDkzRRl4ISquxEd9j0wVYOqWylSG/JVSB3eOqqPjLheZ5W21jsPSU1KyVWxVBalBsiqMPUapRUjQEMgWuDc80+PtWrY5Ki4M4v8p21PLiRSS7U6tGuwV6Z00egRx4EeUjnnqvPPV+hkVuzi3q4anUqG7uCWsAADcghbfVBBt0tJQSVnTguJ8p2GcuBHH0nVCCnPjsZTooalV1poLXd2CqLmwuT1IE95C707PqVUpNSVXejXp1xTY5VqZLgqWtobMSCeaiQKjtnDYHadZ82Wn2Zqr9Kp16YLpSp0qmbKRZ0tV1J923HWcm7272z6FbD1KVT6YXrGmHZ1CUWWi9VX7MLqe5pfxuJ24vdDE16lZ3SnRFVsQ1g4cKKtCiozWAvd6ILDqdTKPv7vU2Kc08lBVQrd6JNTOyo6G1ay5qdnYAWt4EgyRdd51wuNqpiaFdKzUKbA0l4XJJRne+moaw58eA19NjVB2FI8rvY6cGJKfIE+sgPZiydg4Hv5zn8Tp3T5W08w0tdHCqo7Pgh9y31efyNvT1mfyMb9JY3+NZ9rHZhR3x10nVUq+kjcO5BB4FWAYeB4TtxaXN1JHlY/AG4nDXo4WgaLEl1NmGvE2PQj0npXquSM5HUDX4kzwp1avFalNvFWAUnztr90ZWqVWaxVLnwN7AaXI8JPP215ee3ZVq3U28vnK096lWw5mw8hJXaNQU6YUG7Nr5DXU+s5t3KGasDyXX1mujHz1xfK2eOJ3G4YLhqij/dt/ZmduwAJJsBqT0mnY9b03HijfcZju8bH6O1he9umnjNN07lI8P5OP2zxiX3Vw642lXYd1lqhaZPNcgPeHU3nK9NkYZgQdCOo4gjpIvdqqy7MxzIxVkqUnVlNiCpU3BHlLHiMcr4HCZgTUairCpbTuWVwx5HUH0k7Nck7F9unGY9n6X9eAhM86Buqn9EfdHmbul70jHTzpGekD3pRuI4R9OeWJOkDhvFPO8UJVKju9RpB+1ao9N6T0aSVq6ZKNEkM4pkE8LA5uQHSeS7tp2boatU1O1FVq7YkitegjUwiv2RuFDsLC519JL1qTimKAXvCo4AXMytTqUHcr2hUZbtmS/1cy9BPeraqpGSsAKr1b9lVRlVqLG6Fl1e9TLlFze+mhhCU2LSVKFNFUIqrlVQWNgugBLqrX01uAb3ncJx7LD9mM7Mxu1mdQjsuY5S6gAA2tyHkOE7VEJdeBGh9J0zgxe0qGGUdvWpUr6gVKiIT5Bjc+kq+2/ahgqIIpMcQ/IUwVS/6VVha3VQ0IXeU32hbxYelR7Nqw7QVqBalSc9qUWqjVQchul0De8Rf1mY7d9ouOxFwKnYIb9yhdDbrU98/EA+EqN4Op/eLb/bOy0u0WhcinTd2JWmSxykZiDqzeNgbA2kFBmiBkoTu5m1Po+KQsbU37lTwAJ7rHyNtfDNNkyX0P89R1mATYNxtr/SMOoY3qUrU3vxNh3G9Rz8VaXw/lRf6lsfRYd4am1j+kBwNvtD5+lp04HEAgEeE6baSOrYVkYtTIsdSpvbzBA0nLu+L+8Xbp+V55kkTRB4gfC8a5VEJ0AsfAcJHnHVFsppEk8LMhB/e0+Ei9qYmr2darUAWnTR2VQbmq6qT3vBFI4fWPQd7lw1XO8jr27phj1AjeyjUqsrMV71ldvcb9bkOVzppx1mj7CwgSmDocwDXGoIPCx8J87KLrbmJK7v714nB6UahyXuaT9+kfHun3T1Ugmd+OExnI8vLO5XtfQVcXU+R+6YnvWwFDW/vcuZAPHpLlsH2nUKtlxKmg50z6tSJ8/eT1BA5tMx3jxpqVWXMCikhMp0I+1ccb+Mplj3KOfPD7Z43+Lls/d2thdn49aoUh6QqIym4ICEnjqCNI3ZjZtl4Y/ZqVafpmYj5ASU3D3pqV6NcYgBuwRTdRYsuVrhhwJ7vTjJTCUsNi8MRg2VVz5yFW2VyNQU5XvLZzuNi+zH7Y2RPYBr0kP6C/cJ0Tk2V+Zp3+wo+AtOuTPS89H0+M9RPKlxnsslL3ThKzv5vGMHQzCxqOctJTza3E9BLOJme2KX0zbQptrTwtIMV5ZzZtfMsn7MIU/8A0u2j4t/yT+EU1qw8B8BFCUxBDBA8sTXWmjO7BVVSzMeAVRck+kyLef2j16xK4UtQpcMw0rP1zD82OGi69Twlk9r+0imGp0Qfz1QluqUrNY/rtTP6syKEPSpVLMWYlmJuWJJJPUnUxt4BCRJQV4oIoCjljYRAeJbPZttYUcYEc2p1h2TXtbPxpE363X9cyolopMvB9MrhhfUffPRcOBwA/jIndDbIxWGpVDbMVsdSbVE0ddeuovrlIPiZJbQxORbKe+2g6fpcPv8AnYibKqTvjvdQw1dqa02qVFUByrBVDHXIz6kEA3NlPEC/G3TS2lTxVGnUpAhH0yniuW4ZT6g+coO/GyzRxLMFISsM68bdoNKgN9b8G1+2ZZ9zKVsJSXn3mJA+27ZrkcwSgsevhKYzlq1tsZbUQ03KnipKH9U2P3RlQi9xzkjvNQKYusrix7VyQOHfOfTp3pGkTOhRwaNggaB7LadxjRyNFB8e0E8fZ2c+ExtO7AhadQFSVYGx4Eaj3BI72dbT7HF2Pu1Uak3wDqfitv1jJL2WW7fE0vtUSP2Ht/ekUvppOwGvh6R/R/jJCRW7B/7tT6Zh8GMkcRUyqSNTwA6nh+PkDKy8x7U65cpJHtTYX8vPTzPKdCzkoOQtlOrcTz14kz1rYunTUu7qiKNWYgADqTKatlz7XTv0zVyd8u2ZYm1aWF2jtOpWNtKWRfrOcgOVBzPCLej2p8aeBXp27j/66Z+9vhM3xGKeq7VKrF3Y3LMbkmauZb/+0mr/ALhP2z/hilKtFA+loo28DOACSbAC5PgBqTCWLe1LGCptBwOFKnTpX62NQ/A1CPSVCdm1cb21arVN/wApUeprxAdiQPQECcclURHCNEIgEiCGKA2IQxCAjCIooGg+yHauWu+GY92qvaU9eFWnxy9Slyf+GJp1fDksS+t72PLUW4cBPnrZuNajVp1k96m6uvUqb2PQ8D0Jn0bgsalelTqp7lRFdb8bMLgHrrbzE1wqKyX2jY/PiEQX7iMb351SDYjhwVf2pbfZ8qts9L8VqVR4EXqE6+jzO98GJxuIvyqlfRLIvyUfGXv2VVL4SuvMVmNreNKnEvkZ/wC0SkRjqpP1sjfuhD80Mriy6e1WjbFqw4NRFvNXcn+0JSkMzy9pOgiikD3wlXI6t4EH4Sz+zGvbaA/TSqv3N/dlTvLDuBRc4+gyqxCklyASFUoy3J9RIS1/YC2plfs1ao/fM7FGZz4KB8Tqfll+c56Z7JarMDbOzADibgaDqTpJLZuGbLmcWubtxsD0PgJzb7zCR1/Bw/8Art/Sl767708I7Uqa562UAjgEuLjOeNyCDYfKZVtbbFfEtmrOW1uF4Iv9VeA8+PWN21jvpOKrVtbVKrut+SE9wei5R6TxFOba8frjIw25/fO5PILHC4noVjbTRmF/KKG0UDcMZvxgKZs2JQn9APUH7SKR85E7d36wdTC4haNa9RqTogNOqpJcZNCVtpmv6SR3R3fwa4ek9KnTqFkUtVZVdmYgFtTfLrpl0taVX2tJRTsEp0qa1GLs7qqq2VAAFNhqCWJ1+yJAzhjBEYpKBEMEMAxQQ2gKCEwGAYBFDAImqeyLbJam+GNz2bdonDRHPeFvAPc3/pPKZWJObmbX+i4ylVJsl+zqn+jqaMT5aN+rLY3lHVvj/r2IuP8Aat8Dr8wZavZJirGuh4XpNr+kHU/2R8ZXd/6eXH1r8+zb40qf8QZ1eznElcUVvo9JvPMhDD5B5ee0PT2tYMJVom2pWqCfHKUt8jM/E1D2yJcYV+lQeI7wQ8R/VHxmX2lMvaTrRRQyoJkxurXHbhXrtQptcO6PktZCy97lqB90hqhlg3Q2Y1Worlb0lcZr2sWtcKAQbnVfjIysk7VsZbeRom6+DfEVO1qNUFS4NZDfsyoSm9HKp0H27jmSDL6mKVbDiAD8pBUcUmSk6HvFlR/E3YIb/wA+E7sQM5trqR8NbnobAzz9mf2vXr6tX0x4hMJ7PcG9DWkFLDMGTuul9RZuPobjpMp2tsSph2bOpydo6JUsMr5WIBFibXAvY9fCfQ1d7BUTixCi3IfWPSw+ZEiN9aFNsI9Fhoy2AABK5SLML8LGxF+dhzl9e24+/TDbpmXrxXz8wnkactW8u5z4WiK3arUUsFYZCjLm906k5hyPC2mnhVS07McplOxwZY3G8oZYY3NFLKtUHsxwwJKVsSt+Nnpj0vk19ZnG9eCoUMQ9HDl2Wn3Xd2Vi1Qe/bKAAAe75gz6ABnz3vPs/sMVWpccrmxOpKt3kJ65SLyCouKGASUCIYIRAMUURMBWiMQhgAxRRQEIRAYYE1tXaX0jsXPvrRSlUOurU2cK1+ZKdmSb8bzo3YxHZ4vDv/Sqp8qv5M/JzIGidfOduHrZGV7e4yuP1SG/hLyi++1mqDhsKP6Wp+4tv7wmXTSvaqD2VL9GvUHXvJr0+rM1MjP2QrxwjYVlQ4HXgPWab7O69OphTStZkd82l/fN1PlbT9WZfJvdPbpwlbNYlGAV7cdDoR5XPxme3H7Y8jbTnMc+1sWzdkFe87371wAMturDm388eE9sx0ZnYmxUWCi17HgBf+e7Kxhtto4FnHjbg3qOUk8Lhw/eAGbkxHDofEeI/jODxHqy9ibw9cAGq5A7psToAo1Jufv6CcJYs/a1e7mF0VriyrqFIOmb6x0vrb6onplZipq5bLYhVYsCRwvcDQceptwtrTfajvWtKi1FCDVqAgDQ5VOhc+HO3XyMnHHt5EZ5TCfaqv7Vd71xFRKNA3SmSajD3XfgADzCgnXmT0lLGs46FK87wJ6GGMxnI8nPO55dpuSKPgllH0V5z5x2pj2r1qlZuNR2e3gCdF8gLD0n0TinCo5PAKxPkASZ81rw9JEKMQiikoGKAQiARAxjrxpgFTHXjBHCAYIYbQBDFaK0BLOs6jzBHLnOSdOHbQ9JaC/8AtH7+Aw1UfWrA36PRZh/GZmZoW9dT/wAHwQ1v2ifu0ai/wmfGMvZAhEEUqDaBjofKANEWgbZsezmoCB3XYcLgjMSp16HjJpg1MXXUeH+cqfs32wlallc2qIERieaqLI3TTS/DTlz0JUFrjXqJx7sOW16GnZ2Tiu4vbLlSACumrEczooA8Sba8PPgcj35woGLJBJFREfvG50GRrnqyE+AvblNZ2ggeq1MEDKO1YnhcHS55Ad0+kyzflwcWFHBKVNCeF2Ze1PH/AIlrdJto1yYdY/J2XLLiEpsBpPQMJzudfSOE2cz3gnnFIH0Dty/0avbj2Fa3/LafOxn0btOoq0arObKKdQseNlCEtp5XnziOEQpRRRSUDEII6AoDDFaAIRFaKA4RxjBHXgKGNtFAM9cM2tp4mOVucC1bVrltlUAWvlxTLbmDlqtp0s4+POVIyWq4gHCNT5jEpU/boup1/wDjWRMnIIxrR9oxjIBVY14LwCB17K2i+HqrVp8RxHJlPFW6H/ObbuxtdMRTFSkTY6Mt+8rcw48fvvMHkru3t6pg6oqU9QdKlMkhXXw6Ecjy6i4NscueL6G07WZRZQoGc5nygAsq3JFx4gEfDxmK7x4zta9WqLWas7C3CzMSPkRL7tDfnD1qTujFKoplUp1F1LHgcw7pUNbne17gCZjiGFvh15S2dnJIiDVHCBXIhT748i0yWDtxFFDA2X2oY7s8Ayg61XSkPK5dvSyEfrTFZo/tcx61Fwgpuro3bOGUhlaxRQQRx+uPjM4gpRGKICSgVEdBFAUERigERRRWgGEwQwDFFFAUNorQEwHVDw/nlPOOY8PX+EbAcJ5uNY8QMOPwEBlQ8o2JuMV4CMEUUBCNbUx8OHW59ZCXqyadRCrXk3vNsrsPo78q1EOejqbN8ikgmFjfkePQ+MFPyQRX6xQJreT/AFbZ/wD7ap/+ipICKKSAYRFFCChhigBooooCEMUUAiGGKAFjjBFAcsaecUUBrfjEIYoCgq8oYoHi3EwRRSElEIopIJ/Gemz/AHh6/dDFIvpM9r77TPzGB/4b/dSlEfh6RRQiueKKK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6" name="AutoShape 24" descr="data:image/jpeg;base64,/9j/4AAQSkZJRgABAQAAAQABAAD/2wCEAAkGBxQSEhUUEhQUFBQXFxQUFhQUFRcUFxcUFBcXFxQUFBQYHCggGBolHRcUITEhJSkrLi4uFx80ODMsNygtLisBCgoKDg0OGhAQGiwkHBwsLCwsLCwsLCwsLCwsLCwsLCwsLCwsLCwsLCwsLCwsLCwsLCw4LCwsLCwsLCwsLCwsLP/AABEIAQQAwgMBIgACEQEDEQH/xAAcAAABBQEBAQAAAAAAAAAAAAAAAQQFBgcDAgj/xABEEAABAwEFBAcFBgQEBgMAAAABAAIDEQQFEiExBkFRYQcTInGBkaEyscHR8BQjQlJysiRikvGCg8LhFVNjc6LSMzRD/8QAGQEBAAMBAQAAAAAAAAAAAAAAAAECAwQF/8QAIxEBAQACAwACAQUBAAAAAAAAAAECEQMhMRIiEwQyQVFhcf/aAAwDAQACEQMRAD8A1VCEKwEIQgRCVCBEJUIESrlNaWM9t7W/qcG+9Q1s2wscZAMwJJIAaC7Ma1IyCgTqVRdk2hs0gGGZgJ/C44HZa9l1DwzTp14wjWWMd72j3lA5QvMcgdmDUL2pAkSoQIlQhAiEqECIQhAiEqRAJUiEHtCEIEQlSIBCFC7SbSRWNlX1c4glrG0xGnfkNwqePeoEparXHE3FI9rBxc4NHqs72k6VI2BzLK0vcDTrH9lvMtGZPiAs+v3aGS0kuke6v5ST2c6jDyz3UVbtMtddePFRatpOXhtHJPMZZHYnH8W8DLsjgMtO/XVRNpvB2PXgPKqj2GqSte9VSkYr2cHamnfxNV0bbcwKkAjLPQ7/AHKJAXumdNyhKyXff80WcUjo3t1DXENeNalmh8louyPSgHkR2yja5CYDIcpGj3jx3lY1Wnv+a7wk/D/F+E/DzTZ8dvpexbR2WVxYyeMuBpTFQn9NaV8FJvlaMi4DfmQNcgvltpLhXOoplXhoTzyU3YdtLZGezaJDkAQ4h4NMu1iB0GStMkXF9GIVG6PtsPtTjA8UkazFlUjI0cM8xqCASfxZ5AC8qygQhCkCRCEAhCEAheUIIjYq1ulsNne9xc9zBiccySCQSfJTSq3RjJW7YOXWN8nuVpUAQhCkML6viKyx45XU3NaPaeeDR9UWEbVbQy2mZ0hwAOyEYGHIaUO91N/9lOdMNvMlpi6uTE2Jrg5oJFHOpX03jlwWczWhxJB7QOee/v5qlq0jzaZ8+XqORTYFdjATxzXplkccqGqruLzGvNkixEj6ruXmKoJ5g/NPrPY3hwNNMwU9fdpxaZOzB79R71X5LzBHWOz4q8Kjyy/280//AOEmgIzoaEDUjOp9QpSx3WRu13bzwVgsuzjnAEkjeR9eCpc5F5x2qbPdetKHu4j2gAuclhIDuVPMUr7ytBGzTBvNak8eS5yXMPnRU/JF/wANUSyRkOrpVjvPMeaaWqIsPhUHj3K43ldFMwKUBp88lA2mF3VnENPZOo7z86q+OW1MsNHOwd+GyWlspaHDR4DqHCQQSMtQCTQr6GsdrZKwPjcHsOYcNDu+a+WoHurmcI3ACpPh9Bbd0STExTNpRrTER2g7tua4voB7IpgNM8yeYG+Nc2UX5CEK6pEJUiASJUIPKEqEFO6JH1u5o4SSj/yr8Vc1Q+huStieOEzvVrCr6oCJHOoKnQZ+SVcbZTq3V3tcNaagjXcg+cNrLS10z3VOb3nEciczmWVJHGihGsJPy+Slb+gONxLaAE9qtCRU50aN+tOab3NFV4yoOHxNVnk1w9S10XcXZUO6la696sdi2daRV1AeVfinlzxDDWta+5TLQuXLKu3DCGdn2fiGoqeKdC5Iq5A+/wDsnbE+hasvlW0wiOiuhgIyGScSxp+Gbsl5eOKi7WkkRTmLi9vFSMsQJ5JrKxRE1G2qIOCp99WPsHiDX57ldphqqnf7sLSaZcRkRzW2Fc/JFIaO1nmdw+Z4LauhuvUT4nNd22AYa0FGmoz31O7LPmsXeak5VPCpAPOiuXRXeBjtkYYXYXnq3tJrkQQ0+DiDmuzFwZt5QhCuzCEJCpAhCEAhCFAzroUf/DzjhKD5sHyVt2k2mgsTMUzu0fZjbm93cNw5nJZTsLtSyw2e1E9qRxj6pn5nUcCT/KMqqp3leElokdLK4ve41JPDcANwHBBbb96SrXMSIiLOzdgzfTm8/ABU68rxleCZJJHn+d7ne8qX2b2VtFtP3TKMBoZX5MHIHVx5D0V7i6JYWxkzTSvdQ5RgMFeVQT6oll9ovEPiFZXYj+HA1wAGQq4Nyrr4qPsspDsj7zl4hSV4wNgd1bWigJa0Edt1NSTo3vUZTPdzoa+Fd6zy8Xx9aHcFsq0BWeLRUTZg1z+u5XSyyVC483o8V6P2OT0POSYQnOqdsYVk2dwV5k+s16EZSmAkoG2P+64TFOXtw+1SqbzSNO8AJqm4YWpVq/oqjgfTPcRpRWW16ZZqFt8LZGGuvHgtMemWfbNbcM9KGunA7wn2y1vMNpikaaOY6uobXI1FTvpWnHLI6HhekOFxGudKnio9g+iu3Hx52fr6nuS8m2iFsja6lpBFCC00zG6ooe5wT5VHovnD7DG7EXOzDi7i0loaBwAAFd9DwVuWkZBCEKQIQUiBUIQoHy2rNsHsubdPR1RDHR0jhlWujAeJ9B4KsBb30a3YILBEadqUda4/r9nybQIlZLLZmRMayNoaxoo1rRQADgujxUEJV5KIfP23EMbLXPhcKBwbUZmtA4taK6514CtVWZGZZdnTKtaDcCeJ1Vt22slLXMc3EkaCtMiS7lkAPAKnul037zQ15AV8FStIt+yzatrwVqsUooSTQVOZ5KqbJy1id3rnbg6aQsBOBuW8Co1OXNcuU3XbjdSL1HejANR5jNeWbTw6B4J0yqc+FVQLax1AztFo1OJuHPWtchlnTXJO7u2Zlka9+J3YNHNYQ456ECmY7jXI5JOKa2Xm+2mlWO+GyUodKIv29HxtLmcsvdmFUblsRgfTE41/MQfLLLuVmvCPEwE6UzWN6ro9il31tc4vo1xplpnu381Gx7QzOoK5byBQjLKgVhZZhQYcDSSRnlQVpV3y3pneV2PZI4RulkFMntc5oplnRmRzxZHjwFDvhJXNyW499oyS2zGrmyPFM6D2a8/91JXbbjIKuFDoefOiJrM6PBRwlNAXA0xhx1AcPaGuqk4LI3DUNwnKo0oov9LSX1QtqGUlcDoRVREDC40aK8B6ZcVcdsbvqA/PgV42IukF4Lh2i4BvJuVXV3ajzWsy1iwuHyz00fokux8FmfjObnijKkhoA4HQkkk+CvahNmImsjc0fmr5gfJTS2xu5K5+TH45WFQhCsoEiVCkCEIUD5aK+lNnyPssFNOqjp/SF82Bbt0Y3oJ7DG2vai+6cN/Z9g+LaIlbEhSpEQz29InNlmfhBId2gTqCMjkDu9xWbbRXO1lZGEUeScNQSCToM9K1+qLV9pr3hjtTGknE4YHinZoT2ST35dxKpe2l2YIw8A4RUU3A4qZeq5st45/9d2OsuOf4bbKWLDEK7ySpa13e5wIjo0nU92eSbbNWlrowBu9ystnbkss72145NK7HYvuxEWZAkiho6u/M11qVLXbZ3RtLWVY0kE9okmg0rlz81KsjC60yy1UfO60v8Jveu0DNFR3rrXXdVTT3YoqJhamgGnmncMgwUWdaSI6zxDQ01yO8Hgn3/DaitU2GTuVVMQtyBByUy6VuKMhuprTVdZ4sk+eUytUo+vimz4q9f1OqfXh67l66O7C18D5K9qrmjlhzH1yTfaOB0keBmrnAeG9S9w3a6CINrkNaZVPE+K0v7WM/dv8ApdtnJWuiq0fiIz/ly+CllFbNRYYBzLj5kqUXbOo8/K7tpUqRKpVCEIQIlQhB8tKxbE7SusM+M1MT6NlaPy1yc3mPmoy4bALRaIoS7CJHYcWtKg0PmvV+XPLZJTFM2jhofwubuc07wiX0VYrYyZjZInB7HCocDUELsvnfZ3ae0WJ1YXdkmro3ZsPhuPMLRLt6V4XAdfDJG7eWUkb4aH0RBh0m3WWTCYey8UPJwTix2j7TZWsIDsqGvEb/AD96XajbuwWizvZ9651Kt+7pR27MlU/YbaZpkdC/sYqGMk6v0LTwJFKdyy5cdx0cOero6s12y2a0VoerJLTy/wBtFarJKi9CDGXOIBFMz30KZWZ9MlzXuOzH65J+J2adjRRNmlqpKJ+SxbztDW13aonVmb2SmV4SESGjSTqAKaU5rtd99sDTWgJyIcMx4HMK2ukfySUclJ3c8lnFQsl4OLuyyrda6AjkNSpW630bnkSa04JZ0R2mfko60yVT615aKKleonaLdGzM5G1yFQE/tlrEdAXakADiSclBX7BigeKkEjUZEEEGo55KKuhrnTRNLnPNWiriXHnmV04Y77cmedx3G32GMNjaBoAF3XiIUaByC9rqcISpEIFQhCAQkSoPnHZN+G22Y/8AWj9XAfFb3flyQ2uPq52Bw3HRzTxa7cVT7RsjddhcySaZzHNc17ccuZLTUdkCp0U9Ztu7A92FtpYD/MHNHm4URLPb/wCjC0REusxE7Pykhsg88nencqda7pniNJIZWH+Zjh60otH252jtMN4RRxTObC4QOLWhpBDnkOzpoQFb772ustmf1cjy6Q0+7jaZHZ6AgaFBgDYXHINcTwAJ9ExtVzztdnFI2uYLmlmXHtLepOkCyxkCWK0w10dJAW17t5UD0n3zZ3CIDG57mNlY9tCx0byaVJNd3BQRmxdKQxk0r3ihGEvJFRmDzp8FoFidiY13FrT40zWfyTOlD8ETy1oNXYXUpvNaUHmFZNhbwD4erJ7UZp/hdUtPvHgsOSdOriy+y1WaWhT51o3BRZyI706cS1tcJPcFzWOzHKx0kGL63ro6wBzRWlRvIruTJt5tGWFxP6SPUhdReUm6Oo4Fp96nS0lp66z1a2nBDBqmTrXPqGEDhRtPmufXzOyLGiu/FT0oappFxsPGzEih/smTe05O4YSG9oivJMrO/M96iKZU2vmuCjQS40oBrWqltg9l3teJ5mltPZade9MbBbQLSK6DInc3FlXyqtIslpjcMLHscRua5rvQFdfDj9duLny+2jlIhKtnORKEIQKkSpECoSJUGLFzG3043h7GN9Os9imfUnPLBpyqrhtneF1iNpnbHNQjCyEtx99WkUb3lSm0Nvu8xMfa+pex4Do8bcTnA5gsbTEoa6bfczZB1cccUmrTJC5hP6S8aolRttcAksj443wxmJhZHIe0GtkdSuZpxopi9NoaXi6MNs9jo41tL4Q+T2fbxHjoO9O7Ttg2W8Q18AlgAo0Gykz+xWga7tUxVOmikxbIZbzDJJJHVbiFnlhj6tgMQdm89oEZmnFBUdvbSyRkeG2vtpDjWjWiJgI3FjQMR7yo/aVuKK7yAXD7M1poK+w9wIWlR7YwuLmWOyTWlrD2nQxsbGDyLiKr3Z9ubO+KZwje2SBpe+B7Qx9AaGm7VBzvG7wWzFjewYHMwtG/AaDCsU2SL2T6EHDhwkUryNeYWtS7Ry2uLrrFZJ6iuN3WMa3LdhP/AMhpwCzW8r+q7ry04sbQdAK61BHIFVynS2N1drlZ7UHtqPLeCNQeal4J+yFA2yAsAniBdUDrWDVzdz2j8wHmO4J3d9ra8BzTVpzFFxZTcejjdVIsPKqeNtJpRoHqmkJT2AKkt8baeOvfpl4D4rxQ5p9gpmmszwl2jcNbTLRpUPJOGNrqTkBvJOQA5pzetrDWkkgAZrncViL/AL+UUFPuWEZ0OsrhuJGg4V45TJqM79q5w2cswA5uLi51OJBqO4AU8FSNrrs6uUTNHZeRUj8MnHx1rxrxWhUzc/cKtH6jr5D3qEv1n8PLUfhPuqvQ4ML+Pt5/6jKfk6/hIdHfSMW0s9ukq3IR2hxqW8GzO3t/nOm/LMa4D8wvk5rlZ9mdubXYqNjfjiH/AOMlXMp/IdWeBpyKsyfRaVU/ZHpBs1sbSRzLPNXD1Ukje1lUGNxpiHKlRTxVwCgCEIUgQhCgY3FZJYpbBbJIZJrO2GEENaXlha0tILN1CQ5We9L/AGWuSJlmsJtRrm+eJ0bIwaZ4nN+qK+hCJZltDZZ4L3jtQs8ssQa2vVNxZ4HMIHdUarxbLomtF6NmEMrIZYqOe5tMGOFzSHcCCQtQSIM32Ujtl2NkgdY3zsLy9skDmUOQGYcRlkFwGydqtElstUsYifLFIyKDEC4uc0NGIjIZNHiVp6REKxsBdUtmsYinbhfikNKh2TjUZhZ9eOxdogsVqMpijGONza0kDhVzcOnZcS5tFs0sgaC5xDWgElxNAANSSdAsN6TdtxbHths5P2eNwdi062QaOp+Qbq61J4ILFYRhAb+WjfAaKMva7HwuM9mGIHtSwjfxfGOPEb1JMOjxoaNdycND4/BSkBXJyz4Z16PFl88IgLrvZkoBae8HUeCm4LSOIUBflwsMmJtY3H8TMs95ITezXHaq0ba28scfxBWepV5bOlsfaxvKiLxvVjASXADv9yZSbMWokB9soDrgjGnIkpzZNkYI3Bzsczx+KV2IeDdE+pd02uawOtbxLK0tgBqxhyMpGjnA6M303q02rSg1OXzPgusQoPcucmVfzH0HAfWa14eK8uXfkZ8vLOLHU9qMtoAAaNB6nefFQW0mVmm/7bvMinxVhkjzVW27mwWYj/mOYwcqds/tPmvTvUeZ7Wd1XoOXhKFzriQqSuvaC02enUWiaMD8LZHBv9FcPootxSVQX+7ele3x0DzFOP8AqRhrv6oy33FW66emGB1BaYJIjvdGRK3vI7Lh4ArEqpQ5QPo9vSJdpAP2pviyUHxGDJKvnDGhB9boQhEhCExva+ILKzHaJWRN3YjmeTW6uPIBEHqg9pdrLLYW/wARIA+lWxM7UjuFGDQczQc1mm1/S3I+sdgHVM0654BkdzY05MHM1Pcsxkkc9xc9xc5xq5ziXOJOpJOZKC67ZbfTXgOrDeps9aiMGrn00MrtDxwjIHjkVTZHZjvC9lcJlKGtXbaKAHUEUI4hTELaCrTVvqP9lXLikq0V5KestWnJaZ8eOc1VsOTLC7jva48beeqZMaRQt1Cl2NB0yJ8q93FNuoLTQjflTOvcuHk/T5Yf7Hdh+oxy/wApWTl5FRROsFaZZrnFl350GmafRR0z3nX5D19E4f09zvfURzc8xnXrmWeJ+sh9cFwkb9cfkncrqfX19EJnMF6eOMxmo865XK7prIKlUTpNnp1EfHHIcuFGsPq9aJHFVZN0i2nHbngaMayP0xkeb/RV5PCeq4QvKAUELBcjl5BXp68hAqEIUAqhCEH10ou/NorNYxW0zMjro0mrz+ljauPksKv3pLt9pqBJ1DDXsQdk05ye0fAhVCSQuJc4lzjq5xJJ7ycyg1Pafpfe6rLCzq26ddKA5/eyPRve6vcFmd4XhJPIZJXukkOr3mpPIcByGSa1QgVe4lzK6xaKR0qub96Vz1yBRDRNn3ERRuOVWNPDl8PRWyzu0UDczMVlhO8NjHnGx3vr5lTVkd2V0Y+K1JscPr0AVJv/AG8BeWRNxhjqB+OjXFtKkACpFchnurnXK1uhLxh3HJ1TTsnIjxph8HrK9r7oFltJY32HAPblSlSQW+BB8wozt0RJWfba1MkEji1zRkY6BrSOTvaByyJJpzzWoXHfUVrhEsR5OadWO/K4bj78I4rB7S6g9/h/b1Wn7EXQYYI8IpM4l7nU3Pw/du/M2gGXEVCrjbtNW+U5/X19BeGCqRkmLUYXDUV76Z7wQDQ76biCF2jb9e/3LVV4meGNJ7gOZOQ+HqsHv+XHaZ3VrWWWh5BxA9AFtN/z4I3P3Rtc/wAWtxV93mVg9eOu/vWXJVsS1SBy9NZUZHPgvJCyWIhel5QKhIlooC0QkQgRIhKpAkKUlIgRdGuyovACVAEoakKGoNO2Jmx2YNO5rSP8DnMP7W+an421Iof78fj5qu7FvwwWZ+4maM/1uPwCtT4iCSBr9FdGPilSMQaxu6p17tKeGXv3rN+k9zXyxEe0GPB7qin+pXcxucafXIqhdIgAtDGjRsTfMudXxyUZeEVWI4SHaltHZ55tNRWq3GB7mAFlDiAcD3rDyPVbRcM3W2aFwOsbeeYAr6gqONNdDA9zg97qEV04E5tPEGgy5BOYrYM60xcK5ncKV1+FVzikxudTQNoe8rxYG8fDv0HvK0VRO3EhZd8xPtGjT/mPDXehKxorVeli04bNHGD7cufMRtJPqWrKisOT1eBLiJSIaqJKUiEIBCEKAISoQeUISqQiRCUIESlCECIakKUINE2KkxQQM4TS+GRP+pXeJ1BQ/VFQujAYi/gx2Pxe0NH7T5K4W21Ya01Oi3x8UqVgoRUd3luWZdIf/wBof9tn75FpVmjLYm8TmffX1WadIFftf+Uz9z0y8IrIWibB3lWxSsqMUTsuOGShaf6sQWeAd/qp3Y614JJGVykjIH6oyHtA8A9UxuqmtQu5gbG48V1hbhGX0Tp6Is9OqHNdcFaU+jvWqGZ9KttxzQR/kY9x/wAxwH+hUZWLb6fFbpRuZgjH+FoJ9SVXVz5erQhShIlKhISpEIBKhIg9eCElUIESFCQoAL0kQSgRKgJECICCgILn0b2nDJMz8zGu8GOIP7wriYC+eNu4mp7hqqF0fzhtsaD+Jj2/td/pK1q77PV7pODS1tfMu+uC2w8Vrpbn0NOAp5VCyrbs1tbhwYwf+OL4rUHOxPNdAaLM+kID7a/hgi/YFOfiIrdOS7WKbBIx3BzTQUrSoqKcxUeK4pHD5HRZrN2uwViA5Dzp/ddXHCfT/wBimuzs1bLE7e5jPUBOb2lDIJXn8Mb3k8A1pdTvNFsowG8LV1sssn55Hv8ABziR6JuhoyQuZoRKUNQEAhKhAIQiqgFEJUKR5ovIQhApSIQgCkQhQFKRIhSJ3Y4/xsH6nDzY5bUx5DCfBKha8fiuTx1YEde/3V+JWVbcOP2x+erI/wBoCEK2fiIgMSVw1QhZLNh2UP8AA2f9DP2rrtpIRd1ocNeqp/WQ0+hKELa/tV/lhiSqELnXCEqEAgIQoAkQhSBC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8" name="AutoShape 26" descr="data:image/jpeg;base64,/9j/4AAQSkZJRgABAQAAAQABAAD/2wCEAAkGBxQTEhQUExQWFhQXGBYYFxcXFhgXFxgbFxcXHBQYFxcYHCggGBolHBcXITEhJSkrLi4uFx8zODMsNygtLisBCgoKDg0OGhAQGiwkHyQsLCwsLCwsLCwsLCwsLCwsLCwsLCwsLCwsLCwsLCwsLCwsLCwsLCwsLCwsLCwsLCwsLP/AABEIAPEA0QMBIgACEQEDEQH/xAAcAAAABwEBAAAAAAAAAAAAAAAAAQIDBAUGBwj/xABBEAABAwEEBwUGBAMHBQAAAAABAAIRAwQSITEFBkFRYXGBIpGhsfAHEzLB0eEUQmLxI1JTJDNDgpKishYXcpPC/8QAGQEAAwEBAQAAAAAAAAAAAAAAAQIDAAQF/8QAIREBAQACAgMAAwEBAAAAAAAAAAECEQMhEjFBBBMiUXH/2gAMAwEAAhEDEQA/AN0fX7ojmlHhB6wgR6zC4dn0JuW7l08EkDr63IQQfmT3hLaB57ltjpGqViHAAcZ2KQHEbUq4nW0lpsLoi8evFNPdiOyTO2RhxxTgY7h3evRSy66MfXBNsNG20555Yk7uCW0OEgxhlBkfYrN6d1rpUMB23/ytPi47FibfrlXqkwWsbsj7hBSYWuq1LS1o7TmgcSExU0vRAn3jI29oFccq25zj2nA8SS5LNsPwtzEY7BPzTzGt+uOrM1ks+2p4H6KVT0tQMhr2yccxK5dZaTnYcJJ2kzAHcnrXZbrC6/BGAjKPqUf10NYup03ydhGw/sle888MxyzXItFa0VaDi28Y9ZjIra6E1np2iG1IDsOAPI7CpXcNcGpa71KExCIDAQEh7Xb44HIrbJo8SiG3fntSbuGwckCDs8SEdl0Mn0UnPaDt9QlesEkAepQ2bRTTw+Xmm6zO1KeaUsBGBUC2nEetycY0ODXHMZb+IJ3JNobD44eaVZ3YeoTpn7o9EoJy7wCNbQ7R2U2tBuiBuS7gw3o4Sw1TUMuEepRtaniI2SlFu3BbxDZsABLBQc1ABEAewFpB8MPFYTXfWn3R9zRINT8z5+AbgP5irDX3Wj8JTuMI968Yfpble4nd9lxKvpFzi4jEmZJ8eaOtq4Y/asbZWc7EuzzP5nHbJUIE7+ijMqk4uM9YT9+MoHn3J9aU2n2OmJBIy6BWdhpS4Xd+7ON6q7M8SLxPf6hbDQdrpyLrMN5K3lptCfZ3BuGB2dYMet6YDi9rmuwLQOm0n5Ld2KjTfm0fuoWltWi036eIMIy3ae56cvp2dzy4kdkY45n6qbQqiJx4Cc4WvtOiiaV0NEuMxwPqVCt+im0aYBILzOEbdsbk1krTNI1c1ldTIZVF6jBzElvLhwXQ7O9rmtLDLCMDjlszXEjUeM54HLxWj1S1gdSqNa8zTcYM4x+qPooZTRrjvuOmXUd31ASrgw3cMP3RgY7vXFBIh7cDgOuSFxFeHr6hKHNBhsCWBtRMb6zS3JoWq3SLpcBwxSrLIR6Sp9ppjEhFQT7LpJnj4IJM80S2x0dgbkioTMDcnQN6SRieKQxNJx2hBziDg2Z4/ZAg7o9b0Y2SsxTas5gg9EdWsGgl0gAEnkBiUDG5Z32jaR9zo+s4ZvHu2834E9BJ6ItJuuK636ZdarTUqHIuN0bmjAeAVM07u/Ym3nGAlCpGCtJqLbPic8uJz6IU34/M5/ZMSTmn7PZy44fUoXr2M3UqhVHPxK02hg5xAy4ASU5q/qhUdBILWnvPXYui6H1WawAGOS57nu9LeOp2gaIYRGB6rYWCqYuuGBCfsuj2tyA7lNbShVx25eTVVDrCLzn5xlwWZ0looulzp9bJ2LfGn4qr0vRMQO7em9EjjmsllDYAacBv44bVnW1y04TxkzK6hpPQt6SW5+tqzlr1YMSAe6fFLc5XRjjWl9n2sQqt9y89puU7toW4vLiNkY+y16bxhdInkTj0XaLJWDmAznl8lMnJjrsPcwRj62p9p9Smz6w9QnAfWayZQbEo2hFejCEoTwTQtVekqZc8YxHjipFnZgmbSDfxyg+aeYUaU7CNIvDf5IIbNoV/HDBB2cyE3WcITNZ2W+QhRic0oSm6bjuTmCDBzXOPbPaD7iiycL7jHFrYH/Iro52rlHtcr4UcZJLiByAGPf6lGezYTtzBzYxKaB3JdRhOJPVOWSleMDLadv2XRvUP9StHWNzyABK6Xqhq41nac2TvPrBVmgLMymGtw492JnfC3VgfgIwG5cXJncq68MdRcWWkArGiq2i9TaFRbFPOLOmU8FDY9PCoujGubKH0xWZKP3iQ56NpdEPoA7Ao9SxtOwKSXJN5JdHm4wmu2rn8M1WZNxcOG0q91Xq36NN2ctE84g+KuLS0OaWnEEEEcCs3qlScwVaI/wAOoW9DBae7ySyao53eHbTBu9JDeHRJqU35COu1KcXACQMtkqmnPsoFKaU26pdidvNJe6dkBZkG0u/idN3Ep1rTKbtB/icgn24bPqlowq769FBJvncUEDCfZzG/uQo4GNvFSAmBmsByUZKIBLadyzCORXE/alaR+JLR+QAScyXY4dIXbKj4aScYC4r7U7FdqtdmXSXkD8xg+S09xTj+ucveSVY6MqQ4QJjxOzooPu8VcaKsJds5/RX5LJifjltaXQtQl0nvW80ZUwAWP0LopwIPXgthY6V2FwW7duM0uqb1KpVFEpNwUimEYTJOp1E+16hsTjXJ5UbEoVEC9RryO8n2SxJlJcUgORolNvcqSzy211YwvBhPlPkrt4VbTsp9++pva1o55nuQa+qtgXGMUpnEyk+8wxCUHp5YhqiqNwxxSQTlEhOSCkOMFEEJ7ocenknaVVp38Y2I62eG4J2kUbCy9juniglzxQQ1DeRltTPFBoUR7d2aVRqOGfco+S1w2mtCV0USq8DI49UTbWUfKFmFp+0RBJ+EYlc39qVlL6LatNt4NJvHaJ2kLaaYrF1CoGkglpxWD0bpSuQ4VO00YHDHikyz1enZ+PwTLG2uX2KnecNq6FoHRcsGGarzoIMeS34SSRyJlbLQ9MBgC3LyeXpTj4/FIstANCnURJCQ+ngqbSdocMASPBJIa1sqNIAZjvCV7xn8w71zaranEYv9d6q7TWfBioByJCrJijccnYG1BsKIvhcXp2+0Nyrdzj5FWVi1itIzde6ytdfBmNdW/EINqrK6M0uXgTgVc0qxhCULgtRVT1N8rLaR0sKYJ8FkrbrjaHSGdkb5ATSluDrL6jRm4DmUmnUa6bpB5FchsbK1YzUrT1Ll0HV7Rr6VMuDpc4AC9iIGRjDentnxHLCydr36owc/migwJz4ImFKmWCeCfpt6phxT9JNiWq22OhxE7U5QyTVrEvN6eG4YKTQOGz1uTUsC6f5vH7IJaCQ+0dNOIRuAhHTzPJTqsNkb0RCXdiZc50nCQMO4eaKDuQ0OxBuzBY7SFX8NeDGAkudMrX1IGZj15Ks0hSpz2iBe+FxykYEHdsS5R0/jZ6y1frF2cVat680CMcBAA3K70W/shT3UxTJOQIAIOXAhVQN1x3JHRn1WgaJCptL2AuBIGKsrFWlWTaQITRO9OT6T0baCYAjgTAHHjyWVtmj67al1wdnA7JE7ru9dxt+jg7MclWPsNQYAyOathyeJM+OZfWAr6tuo0muc+XEAubk4HaAR803RoVD8IJ4xu2EbCt5UsDjmAPFSrDot2OwbcAJ7kMstmmExntW6pUi6L2a3H4HsqBovRgaQtQKfZQwx2jy569OGa26Tc6q5rcGglo4kZlZCjZ61aoG9qSQABPqOK7JpHQsPJLQQCYJAJEnekUtHv/Ldjqnwy8fhssfOe2d0ZqtUp1me6feEguY8nePhcB5zmurUicojgNirNA2C5JMSdytBVukmJOQ+qNu+3Pn/AIN+GCOmf2TL9+A4+sk60/ulTOJ+gMFHaZUijknxJkp7U8e9cDiPLAZhPWaABHnhwUC0Gaz+Zx8lLYYGzDchRkSu7vQUH8QfQQS7N4U+5yAPJNucin1Cmpo4XYpbYUYZpwGP2RaxJaVGttMOBHWYmOe9La79RCVhmIB35o+wnV3GZfaKv932bpBu3xs4E7FW1KJaYJBO8LY24tc2HBpHESsBZLa19oqNbg0fDnkMJx4jxU7NV148nlj3FrZa0FX9ltIhZyuyMU5ZLSQsrJvpqjBTD7NOSjWWurKk9GFv8mKVhClFoiEbnqDWtBmAm9J6uSfRbuVvSEhUdkeZxWks7QWqvEhzdKa0sEmdqgvsQ2Kx0n2XN4ymgUMp22FsmzVEXQl1AZGMJsEF43DNP1R80PheS9kn1ilg9PqmnuKOkQN/egQ81vFSGjBRwVKpYKmKeTM2qrNZx2yZ6D7KY2gLs7vWIyKi1I96+R+Y5eEKcIuwM8FshxI6I057v9SCQ+0ZoxRkxt9SlXc0G96U4g3vSyEX2RxtHrDmsAAoVqmORjZ0zRIqm7zKLKnWK1GnRef0wOZwHmuVaDtpFuaNhDm9fi/+V0HXx91gE5EnwEeMLlegn/2yid7z4gj5oYTdy/4tOsY6y9shRQyCnaFTAcE65qk6JT1kerahUVRZ1ZUCmjVOJlVGk3GmQ/YM+HFXNIBLr0g5pB2okmWqyFo1tYwwHY7cDHfkruxa2C6JII4Kl0hqtTEkD6KPoXRHbg/CPBaZaNlMbGxZbXVsbpa3AgnMp29CfoMAbCZrjFUcvkTTbt3+gnapPgkt2JVUrI27pJOw9+ASqY+6Za4xvOW9PU3b0BONKlh2GGOCidylsMhUxTyZ8kX3Ywbx6qbSP2VeHG+4ED4jt4nuKmTGBnH1mhRkKvnf4IJPu0aU/QAIyEgDOcfPmnBjklMDY2oQJ5pSSUQGWetqTc4eu5OINOazbc79pFeJG5o8Z+gXNLDUu2iid1Sn/wAhK3/tIf2+fyH2XN6zocCMwQe4ym4Jva+XqOuufBUmlWUXMqN7wtMHLYueLrplUKWytGIVIyqli0lEVlbNYW0R2p5ASfBVv/XjIwbULv5Qx0+WCepObmRJTte1NzujuWl/0Zjj9Vn/AF04nt0HBvFrseoCfqa4OiaFmcd+B8ym6ul47Pu5Tll0w44CnA5J/wCVLMdHrLrbVeWg2d7JzJyWmpVL7ZcJBVQyqakNgK0pgAADZxjmjHDy6+JNEAQBgBs8k64buih0CptMpkKQG5p+nySb2GUHdIx4pxjUS7Hd5KRTKYhO5BGFqkrNh7ob8WfDHYFLpEkCY9eSRUaXGRx805TaYxBHHyQpoOOHiUSduHeglNs23JGdicqkQIH3SL+7v3o6DZPu9qItSnccUPWXyQHYQiLDKU07+iBGyMN/2Wbbl3tMaQWne53l+65tUEvA4t811b2oUJoteNjz4j91ylx7bTxb4EKnB9Wzv8uu1RDk3bKV4SpFsG1JpYhcjq0q2Viw8FY2WuHKNaaSgOlpwTewjWULO0qxpWBqx9j0sRgSrRmnDCGmaQ2CluCXUsNKJACyj9MPJwBVror3tQi92W+J5BPITLevawFmui9BunAbUZfwEeMq9s9MXbpGG5VWkNHFhJElufEKmnLbumqZ+SeDyNqjUinRUWCpccU8xQm1MvNS6J/daFp4FOSMU21OOGGCaEqqpZnqplIneo1MYnmfNSG7ZOOxCmh68eKJNQggJsP4oF2CReRFyw6OgyEovyTIdwQJWDR4vRF6aRGUBkZbXuzGpZ3tGJa4n/aSuJ2lvhiF6Gt7LzTO0t8C2fCVxvXHV91Co+6JaXZbr3wkcCPEFPxZayWs3i6Hm0cgk0E/RpQANwTLhDxxXI6x1aEqttFlWgczBRKtFZozzqEbEulRVo6giZRRgnrBQWr0ezAKisIxWksQwVMUOW9LCi5TWYqDSaptNdGLiypqro1jtkHeMFgtf9PN0c+kwN946oHOIJIuNEBpMTMkn/SV0W0WltNjqj3BrGAuc45ANEknovNWtenHW211bQZAcYYD+VjfgHdieLiq4ccyvZblY6FofX6zVIFT+GeIvN7xj4LVaM0vRqktp1abnZw12PcV5/Y4FwHVSqFrdTe2rTcWvYZaRv4eSe/j4/A/Zfr0aCnb8Ari1k9otsaReLHjaC0CerQCro+1B5I/s7A3aL5meBjDuKl+nONco6BTbnnn80+W8BwIxPNYin7SrPGNKqDyaRP+oeSvND652SvAv+7cfy1IaZ4Gbp70l48p8GVfe74FBK/EU/6jf9Y+qCTQ7QChO9JQcdqVQAYSr2319kifX2Si2UWKLp+aSSlXVmtbNdKNiugg1ajp7LXDADMuPPIcCtJb6ZoKtG8HA7Rn0hYrStqpW6q2jTZe9yWmrWB7DSDJpN/qEkchnsWU1s19qWpvu6TTRpGC7tdt+GTiMA2dgz8FqfZxYw2xMMYvLnnvhvgAjnh447qnF3lpcHBQ7VZz8W0Yq0IxSzSkLmdhmiJYCmnqVoen2Xt/lKOvZTuWb6rXsSRSxUx1EpywWW8TwS/TfCbHRhaKxUyVHsujzKuaNCAF0ceNcfNnPg2U1IYEkOCy/tC1tFhs/Z/v6ktpA7N7yNzZHMwF0SfI5ayHth1tk/gaJwEGu4Hbm2l5OPQb1y0mBKIvLiXOMkkkk4kkmSSdplIrnBdeM1E6W0XXTwlOUHS0FNVHdnpCTo9+BCYE1jvBID5CbqOutO8nDqkNOAHeiB4OTrSmgtBqfq8+3WgUm4NHaqP/AJW8P1HID6IWyd0ZNqiOCC7t/wBtbB/Td/7HfVBS/dD+B8fRIqODQS4gAYyTAH0WA0x7TWjs2amXfrqYAcmDPqQsNprWG0Wk/wAao5wP5B2WDk0YdTJXNjw5X2pcpHTdMe0Ky0TdZerOH9OLo/znA9JWTt/tMtL5FJjKQxgxff3uwnosM8ogVecWMJ5VMtWlKr3Oe6q9zjtLjOPVQH5DmgTign0BRK7rqXZrtioD9AXBy5dz9nOkmWmxsAMVKQFOo3l8LuRGPfuXN+RL4ungslWTqfalSWtCeq2aFIsVkBXFp2WzW0TR1nh79zgp/wCHkKW2zQUmsICaTXtLLLd6UVuaG81N0TYSG49yj+6LqglXtIQlwm7s/JlrHQ2U4SgxONRgLpjjpFesylTfUqENYxpc4nYGiSV5r1t1hfbrU+u6Q09mm0/kYPhbzzJ4kree2LW69/YaLpAg13DKR8NKeGZ6DeuULq4sdTaOVOASYQtbcAio5p20iVb4nfZpx7KYs1S67mnRkozghTJtpd2uSJp2pFqM3TvCIOwRt7CJVMkkACZjruC9Gah6vix2VrCB7x/bqne4jLkBguJezfR/v7fQBEtaTUdyZiP911eig5c/Nn8UwiReRJq8go7Pp5OLkmUUogV2oieUQQeggxE4o0RzRhASSrPV7TlWx1hVpHHJzT8L27Wu+uxVhCOELN9DLp6B1b1mo22nepmHiL7D8TT8xxWksWC8wWS0vpPD6bnMeMnNMEdQul6s+1hzAG2umXgf4lOA7/MwwDzBHJcmX49l3i6Zzbmq7GSo9Vsql0VrzYLRAZaGNcfy1Jpu/wB0A9CrptqpnEPYRvDmx3ykyxv1pTNOhjKmMYq62aas1ETUr0mDjUb5TKyenfazZaQLbO11ofsOLKY5uIk9B1COHHb6DPN0G7C5h7QPaYGh1nsLpfk+uMWt3ikfzO/VkNknLAax66Wy2SKtWKZ/wqcsp9QDLv8AMSs6V04cWvaFzGTOM47Z27yUTTt2esUA2eSdIwXRImZo/EpVVQ2/EpjsgtiGSOQmIzUpwTDR8XJCwYD8abTuMIhkEGH+GeBCFPMLC617FdHY1q5G6m3zd8l1kLJ+zvRvuLDSBEOcL7ubsfKFq2FcWd3lVpNQuUEUIJReTSjQQXdESaiCCCDEHNKQQWYQRMzHNBBBhhKQQRYT8ioyCCwHrNmniggixSS/MIIIsdb9Eb8kEEQRjmprfhQQWxbI3sTDM3ckEEaxFL4XdPMJVH4u5BBKL1Hov+6p/wDi3yCnNQQXn/VykEE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3834504" y="3540912"/>
            <a:ext cx="3071834" cy="1643074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3730705"/>
            <a:ext cx="2285882" cy="11079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FACE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04225" y="2705004"/>
            <a:ext cx="2000264" cy="127159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177228" y="1735255"/>
            <a:ext cx="2000264" cy="127159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6790552" y="3081013"/>
            <a:ext cx="2000264" cy="127159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3387710" y="2249774"/>
            <a:ext cx="2000264" cy="105623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2643174" y="5143512"/>
            <a:ext cx="2000264" cy="127159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06590" y="1884448"/>
            <a:ext cx="1857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ute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718935" y="2288015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pretty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86644" y="3286124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ugly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28926" y="5429264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round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1000100" y="2928934"/>
            <a:ext cx="1571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stCxn id="19" idx="0"/>
          </p:cNvCxnSpPr>
          <p:nvPr/>
        </p:nvCxnSpPr>
        <p:spPr>
          <a:xfrm rot="16200000" flipV="1">
            <a:off x="4888215" y="3058705"/>
            <a:ext cx="642942" cy="3214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9" idx="1"/>
          </p:cNvCxnSpPr>
          <p:nvPr/>
        </p:nvCxnSpPr>
        <p:spPr>
          <a:xfrm rot="5400000" flipH="1" flipV="1">
            <a:off x="6061031" y="3150541"/>
            <a:ext cx="1026440" cy="2355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2"/>
          </p:cNvCxnSpPr>
          <p:nvPr/>
        </p:nvCxnSpPr>
        <p:spPr>
          <a:xfrm flipV="1">
            <a:off x="6906338" y="4326730"/>
            <a:ext cx="428628" cy="357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9" idx="5"/>
          </p:cNvCxnSpPr>
          <p:nvPr/>
        </p:nvCxnSpPr>
        <p:spPr>
          <a:xfrm rot="5400000">
            <a:off x="3903404" y="4945902"/>
            <a:ext cx="383498" cy="37842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9" idx="6"/>
            <a:endCxn id="21" idx="0"/>
          </p:cNvCxnSpPr>
          <p:nvPr/>
        </p:nvCxnSpPr>
        <p:spPr>
          <a:xfrm flipH="1" flipV="1">
            <a:off x="2502822" y="3340799"/>
            <a:ext cx="1331682" cy="1021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Макияж для худого вытянутого лица - 46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" y="160337"/>
            <a:ext cx="2320634" cy="27820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Обои на рабочий стол Милое жизнерадостное лицо ребенка с улыбкой, обои для  рабочего стола, скачать обои, обои бесплатн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Обои на рабочий стол Милое жизнерадостное лицо ребенка с улыбкой, обои для  рабочего стола, скачать обои, обои бесплатн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Фото Счастливое лицо ребе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29" y="42476"/>
            <a:ext cx="2589498" cy="2070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Девушки на аву — фото девушек для социальных сетей | interesno-vse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2" y="27520"/>
            <a:ext cx="2261607" cy="24438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Особенности формы лица при фотографии. Полезные советы. | Фотография и  видео | Дзе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2"/>
          <a:stretch/>
        </p:blipFill>
        <p:spPr bwMode="auto">
          <a:xfrm>
            <a:off x="457671" y="4303741"/>
            <a:ext cx="2328379" cy="25696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 чему снится Безобразное лицо по соннику |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22" y="4115392"/>
            <a:ext cx="2406028" cy="2658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AutoShape 2" descr="data:image/jpeg;base64,/9j/4AAQSkZJRgABAQAAAQABAAD/2wCEAAkGBxQSEhQQEBAUEBIUEBQPDxAQEA8PDw8QFBEWFhQUFBQYHCggGBolHBQUITEhJSkrLi4uFx8zODMsNygtLisBCgoKDg0OFRAQFCwcFBwsLCwsLCwsLCwsLCwsLCwrLDcsNyw3LDc3LCwsNywrKywsLCwrKysrLCsrKysrLCsrK//AABEIAMgA/AMBIgACEQEDEQH/xAAbAAACAwEBAQAAAAAAAAAAAAAEBQIDBgABB//EADMQAAIBAwIEBAYCAQQDAAAAAAABAgMEESExBRJBUSJhcYETFDKRobHB0RUGUmJyM0Lh/8QAGQEAAwEBAQAAAAAAAAAAAAAAAQIDAAQF/8QAIREBAQADAAMAAwEBAQAAAAAAAAECAxESITEyQVEicRP/2gAMAwEAAhEDEQA/AMhxuGpnLmRreO09FIyN+tUcmP5OnL8VdKGWa7gVPw5Mtbx692bLg1PEENsvptM7TGOhZFt/SiDQTQkcrrTVipaybz5BVChCOy/llfxSDqM3TcGyceuAC6tqct4r20PVlknbNh8m8SG/4N1pS17P+xTzVKbxJSXmloa2rRaBqtLus/kebE7gFs+LyWM6ruP7W85lkQ/KR6LHoE2ceXTOgmXKfG8aSnVLubIvt5B1NCVSISlgpqViyuvIWXVQ3GtD395jP4/tmdvL1vz7sY3Db6gbs09yuMk+oZW0r+K5aJNv3YZS4ZN7tL9hlOCj9KSLVU8/sU8yzH+vLbhEesv0gp8Hh0z98lMa2Ov3yi+Fw+4vlTcgarwxx+h59dCpzqx31X3GfxyEpC9bxLnUzusPsVVAmugaQS1mONQ8TE71Q/45HxIQtYbR1YfHJs+qEguGwMydOegaSPp0qSqZT1XYzvHuD8i54vw52e6HFNSjN4f9FfHKvPRknvp+zixyvk9LLCeDK2S1NrwuGIR9DJWMfEl5m0tI6L0K7ajox9iJRJQZNx0K5R0IL36lzldS8Ueop4jxR0s81OTwsprHLL+jL17+pVlo2s7RjlJFcNVy/wCJ5bZGyrcfhHeSXl1+yKIf6jXLF/E64enX3ZmK3B5Km6s3rokl5vqzrCzpYk61T4SSwpfDlU8XRcsVn36HRjoxc+W/Jr4cbi3pUT8paBcbtPde61RgZWy8LjJ69NjQW9GtQSck5U87N5aXRr+ieemT3FNe631Wg0exW3hkLWopLmg8p/hl06ehzugdY1RxQZnrJj+21QlPFN4xFe1cDq/0MzevLwNC5KoyyyxwOpU8Ebmoormk8RW5ThJU4cq2XM/wWK5illzUV2WNDPV7qrUy6MXyLdrTTG4rsqNSpJxU8Jp5bnGC0WdZSaXQtjp/qGe7jZ1L6nt8TfuDfFi8OD1eumFp3eNDGXtCaWebOdN8r7ohFVoRU4yai+zfToNdJJubaNXGj+5PnMtYcceeWotNs9vM0FO5g9FJN9EnlsllhYthnKsmyqZfylFVCGpFxxbMQ114vVGi4xHQRRp5nFd3g6ML6cuc9i+FcI+J4pbdu4RX4NBPG3uMZV+RJQXTAtm5NttvIlyvVphJGxrRxl9tfYA4l/459sZGtWGf5F1/TbpyiuxCzmTo75a2f4bDxI2VtsZezp4fuaWg9PYbO9T0zlM4Q0OnRbRbR2RfFEerWe2fv7GUljRLvgRw4d8OW2V1NxcUsoTXVsVwzTywDRuaU4fDm9MYfR/Yz1Xh88tQ8a6NY1H8eHxb10X8lseGrfma16M6MdvIjlp6V8I4Y+aLreFR15dG5GouK3PoqeV0eUA07NLXd5zl6sOop9Cee3quvVMVFvZSi+aNPH+/xbr0wM61FcufIlB9CqrPdHPaoDoLU0FmtEJKcdR1bS8IDT4F4lszOOOZe5oeJPQRxWo0LkYU7ZJZfYV3nD5TlzThmKeYxbThju1ncaU5aEasngMtgcC0asYR5ZU+VPTw41MlfcJnmShByhnK6PGdNDWSlrqDVqKber16p4OjHcjnplZCVhUxy8jXrpgZS5I01TWrxh9sh07VPKlJvDWG3us/0VztVskPdic08ZyXDeaWix7j/hNnGntBReMN6thNtb+Q2o0UkSz2dUw18DRhoDV4jKccC+5JdU4ScUWgmtKbdSK21HXEtgGwWJZwWxvpDLHuQ6rRwitUwq5nmIqurzllha4WvqLPavxumil0tWvIIPYfUn7AznYGu8pDd0OWS9Rnb7HcXp4Sf/JfshayJy9i0nMjqhLRBdMW2stPd/sYUZE6dc4ZB69tnoFxJqIJR4U/Ik48PfcafCR78PA3S8AU7BLfUvVFLZBLhkhV0D1g1SOASSC6sgWYOhxCC1GtFaC2itRrQjoBSF/EmKYob8QiKOo8TygygugQ6YNQYdAFrSKJW6ZRV4f2GLieNG63CWXDmQ/xo8cDuQPkHiWUrRLoWOGAyUQeswdHgG4FdyxjcSFdywwthXf7FVrS0TJXr0C7ahnC6Fv0nJ/oNeVOSGfPCE3LnV6jX/Us0nCC/wCzF9KOg2M5Es7/AK4+hHko6EjhRim5fPTedJYT9cAVHRjJpNYfsDXNJLDRH5XT3s6upVMMYUagoUtg6hITOKGtOYVDUX0ZBkJC8MISOyeRme5DARm8FZdKJXyhKCuGCzYTc6AM5GjUVbxGlHYX2yGNN6APAN9nsJqywzQXCTEd9EeEzj2hIZUBJbT1HdrsChivwdynqPJMBnuCEj0hNhZTVYDWkFVmL68gAGrsVXUg64mKrieR8U8qDrayS8xxRiormYBaW2Z8z2CruahGU30WnqUvvkJPU6zXEq/PVlJ98L0QXa0/D7i2msvPuOrWPhRXP1xz43ttbI48ObEO8I3FHRk2WqSlF98E84rhfRdTWVj7eoRZ1M6PdaMGpvDfqXypv6479V3F51bEzpBkJCq3uU9Ho+q6oNhInYpBymThMEgy9MDCVIi2QiWMJSy/kBpBPEljUW1blJZbSXd6BgU5tmMow0M7Y3PmmujT39x7DiKwlhbB4eX0jdQwhFxCSWg2v+ILlMdd8QTnhy17bhkJnRtN4afmPraWiM1Rk20kaS0hiKz2BkGIvJ5ORHJFsWme5K6rOkwerM3RVVZi+4mE1aguuZhLQdzMAWrCLiRGyj4svoUxSyWQpN+Qm/1JdZapLZay9ehoLi5hCLba/sxl1Uc5Sk+rbK657R25cnpdZw6+w9oU/ChNw0e0tgbb7LrjRnHp4FnpGoj05mYujnOu4wt5gteGGTosllOOjXTCVkp6rR9ymE5QeJemQq0q4Cri1U4dpd/7F711T2hRqZCoMW2za0fR4YdSZOzhb6EwZ7KRVzHZAyi8jzRfpoZ+4s1NOMjSNAlehkMocIbS1+EsRemc4CvnsDOnarGHqC3Fks6Ip3paUXN3Kekfv2BbexUW9MyeuX1Zo/kUlsitUNQ+ReI8OtOXWW/6HFJgtOITEnaeLCEiMpkHMAulIFrSLakgWqzQOhq8hfXkG1mL7hjQloKqxLxDik6cuWGNstsc1TL3PiqSfmdOqOXblZ8TdadTWcm/Lp9jpIlBE5x0Ko/oRwzbPmO4LRCjha8P3HSei9CGz6tr+NCeM9OGZ4jkenhmU3KK6RfWjlFNITNTXRlFjK3qCqEg2hMhXVjk9uYcssr6ZfhltKROcOaLXXdeoJTkamyHJlkQSFUk6gper5MgVxmeSrxW7RuVp2iaaKKkdSv/ACUF3foiEruDeebHqN40fCiqi0A8EKvE4JYWX+Ab/JRe+geULhR0ZFnxBZ87Ho0e/MoPKS9hhUmVc4PGvk9iJRlWyZRULmgaswxrQtZgNZhdaQHMpIlaBuXhP0M7Tjq35jzissQYmWiOjD45dn17TWWWVludaLLJ147h77DnpZwzYcp6L0FPD3+hvBaL0JZ/VdfxojjjhgccccZkZIHgtcBQPUWHkGUNhfa6JdTngopsmznrplMqFTJXWhh+pRb1ArORen6EqNrYGrXM468ra74yhhViTSTWGHGhJ79s/U4nJ7Z9Emir4tR7RG1W1Seh0I4LTjpxxl+E8pVP9pHnn1g/ujU2tFSX059snrtVnCS8+2rWBm8WQlGb2j9zz5ep/wDMGtdKK6IXXEtfTQ3W8CCVGov/AFCLK1qSer5V92MOvdhtCOFqC1LOSKY0OXrkvpRPKsiMZ4IVFOrICqzJ1qgLOQ0hbUKjBpl0mD156FMU8iXjNTVR7sAki28q81T0eCqvpFvyx9zokc2Xt7w2WZSDK0dGL+DacyGk1+UJn6o4+4hYr9DmispCu1j9XoMLefhJ5KYxpTw9OHBxx4cZnEZxyiR4wsopyw8MIWpVVhnbdbHlGp0ehDPFfHLoiMS+EylHsZE7FOiiOcHkSxxyIdTORTKS9C+cAarQY8rds+I/NOOzx6Nog+I+r92R+TZJWL7D+R//AFyVSu2+hBZe/wCAtWT7E1a4N5lueVVUIYL8klArmLcuk4hNkZMlJFNSRoW1RWkUuRKcgepLA8Ja9nMR8Y4goLGdW8YL+JX6gm2/TzMlWrOpLmfc6NeH7c+zZ+jKjrJ+pK+0il5ntpHUr4hLXA37S/TuFfU/sOYrRfYS8M+tDuMtF6ibPqmv48o6OQTR2KYR1fpn8l1N/vBKqRqDjjihXHHHjMz08Z4cYHoLJavuElSXifsLn8Pr+vadXoy2MyM6WfJlLk1uiH10GNKYTAVUawfRqZEsPjRapl0KKK6TRfTYDJRt12JqgiyE0RdZBHiE6SQJVpBc6gNUkEAlSIFNB9bYBrzwjcLVM2AXFUnc3GgqrV8srjillRUqmgq4lxBQWW9eiPLi5wZjiNxzSL69fa59mzkV3N1Ko22/boiVvAphEOt4aHRfTm+i7LfBVxD6vTJdY7v1wD38vG/UlPyPfxeWEvHH1Y9gtPf+TPWmlSP/AGNHDqJt+n1LlHXTsWUFp7sjT7+WSdtHw+5C1aNIcenhYjjzB6cZkTiTPMGBxTS+p+paym27+Yufw+H0YkdKkmsMmSSOZ1QtnScdtUWUK4TWpgNSmGXpbOGtKuEKsIozaLY3ZvE0py7gh8cVO8PPnkHjeRx8yiudcTyvl3Ka1/oHxC5Gle50FV5dpICq3reiKFQctZP26DTFO5K6tw5PQrce4aqONhfxCvyp43KT+Ev9K+K3GFhCNLL1CrqTbKcYR1Yzkced7XsI5YZTf9FdKGhe9Fjrj8sFvtovtNEu7eQO/wDqfqFUvrgu24FxB+N+ouP01+PbZ4ks98mmxuZihvnyS/JquXT2/gnu+w+p0dvZfkKpLCSKYrReqX2RdM5140BxxxdOuOOOMzw7BxxmVXDxH8HWsdDjieamAyJOJ6cc9XjyaBKkdTw4ENXvwyDoI44bpeK6lqDztTjh5QsUVKCW/wDZQ6K7v7M9OKT4nUqVuntr7BkbfBxwuVGQJevlRl7yeW30/ZxxTWns+FlQ8pwzj1PTjqcgpI9prMvI44QUrOWajfnoD8SWz9U/ZnHGn5Nfiu0f7NbPZen8HHEtymlOC2X/ACb/AIJyqanHHO6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SEhQQEBAUEBIUEBQPDxAQEA8PDw8QFBEWFhQUFBQYHCggGBolHBQUITEhJSkrLi4uFx8zODMsNygtLisBCgoKDg0OFRAQFCwcFBwsLCwsLCwsLCwsLCwsLCwrLDcsNyw3LDc3LCwsNywrKywsLCwrKysrLCsrKysrLCsrK//AABEIAMgA/AMBIgACEQEDEQH/xAAbAAACAwEBAQAAAAAAAAAAAAAEBQIDBgABB//EADMQAAIBAwIEBAYCAQQDAAAAAAABAgMEESExBRJBUSJhcYETFDKRobHB0RUGUmJyM0Lh/8QAGQEAAwEBAQAAAAAAAAAAAAAAAQIDAAQF/8QAIREBAQADAAMAAwEBAQAAAAAAAAECAxESITEyQVEicRP/2gAMAwEAAhEDEQA/AMhxuGpnLmRreO09FIyN+tUcmP5OnL8VdKGWa7gVPw5Mtbx692bLg1PEENsvptM7TGOhZFt/SiDQTQkcrrTVipaybz5BVChCOy/llfxSDqM3TcGyceuAC6tqct4r20PVlknbNh8m8SG/4N1pS17P+xTzVKbxJSXmloa2rRaBqtLus/kebE7gFs+LyWM6ruP7W85lkQ/KR6LHoE2ceXTOgmXKfG8aSnVLubIvt5B1NCVSISlgpqViyuvIWXVQ3GtD395jP4/tmdvL1vz7sY3Db6gbs09yuMk+oZW0r+K5aJNv3YZS4ZN7tL9hlOCj9KSLVU8/sU8yzH+vLbhEesv0gp8Hh0z98lMa2Ov3yi+Fw+4vlTcgarwxx+h59dCpzqx31X3GfxyEpC9bxLnUzusPsVVAmugaQS1mONQ8TE71Q/45HxIQtYbR1YfHJs+qEguGwMydOegaSPp0qSqZT1XYzvHuD8i54vw52e6HFNSjN4f9FfHKvPRknvp+zixyvk9LLCeDK2S1NrwuGIR9DJWMfEl5m0tI6L0K7ajox9iJRJQZNx0K5R0IL36lzldS8Ueop4jxR0s81OTwsprHLL+jL17+pVlo2s7RjlJFcNVy/wCJ5bZGyrcfhHeSXl1+yKIf6jXLF/E64enX3ZmK3B5Km6s3rokl5vqzrCzpYk61T4SSwpfDlU8XRcsVn36HRjoxc+W/Jr4cbi3pUT8paBcbtPde61RgZWy8LjJ69NjQW9GtQSck5U87N5aXRr+ieemT3FNe631Wg0exW3hkLWopLmg8p/hl06ehzugdY1RxQZnrJj+21QlPFN4xFe1cDq/0MzevLwNC5KoyyyxwOpU8Ebmoormk8RW5ThJU4cq2XM/wWK5illzUV2WNDPV7qrUy6MXyLdrTTG4rsqNSpJxU8Jp5bnGC0WdZSaXQtjp/qGe7jZ1L6nt8TfuDfFi8OD1eumFp3eNDGXtCaWebOdN8r7ohFVoRU4yai+zfToNdJJubaNXGj+5PnMtYcceeWotNs9vM0FO5g9FJN9EnlsllhYthnKsmyqZfylFVCGpFxxbMQ114vVGi4xHQRRp5nFd3g6ML6cuc9i+FcI+J4pbdu4RX4NBPG3uMZV+RJQXTAtm5NttvIlyvVphJGxrRxl9tfYA4l/459sZGtWGf5F1/TbpyiuxCzmTo75a2f4bDxI2VtsZezp4fuaWg9PYbO9T0zlM4Q0OnRbRbR2RfFEerWe2fv7GUljRLvgRw4d8OW2V1NxcUsoTXVsVwzTywDRuaU4fDm9MYfR/Yz1Xh88tQ8a6NY1H8eHxb10X8lseGrfma16M6MdvIjlp6V8I4Y+aLreFR15dG5GouK3PoqeV0eUA07NLXd5zl6sOop9Cee3quvVMVFvZSi+aNPH+/xbr0wM61FcufIlB9CqrPdHPaoDoLU0FmtEJKcdR1bS8IDT4F4lszOOOZe5oeJPQRxWo0LkYU7ZJZfYV3nD5TlzThmKeYxbThju1ncaU5aEasngMtgcC0asYR5ZU+VPTw41MlfcJnmShByhnK6PGdNDWSlrqDVqKber16p4OjHcjnplZCVhUxy8jXrpgZS5I01TWrxh9sh07VPKlJvDWG3us/0VztVskPdic08ZyXDeaWix7j/hNnGntBReMN6thNtb+Q2o0UkSz2dUw18DRhoDV4jKccC+5JdU4ScUWgmtKbdSK21HXEtgGwWJZwWxvpDLHuQ6rRwitUwq5nmIqurzllha4WvqLPavxumil0tWvIIPYfUn7AznYGu8pDd0OWS9Rnb7HcXp4Sf/JfshayJy9i0nMjqhLRBdMW2stPd/sYUZE6dc4ZB69tnoFxJqIJR4U/Ik48PfcafCR78PA3S8AU7BLfUvVFLZBLhkhV0D1g1SOASSC6sgWYOhxCC1GtFaC2itRrQjoBSF/EmKYob8QiKOo8TygygugQ6YNQYdAFrSKJW6ZRV4f2GLieNG63CWXDmQ/xo8cDuQPkHiWUrRLoWOGAyUQeswdHgG4FdyxjcSFdywwthXf7FVrS0TJXr0C7ahnC6Fv0nJ/oNeVOSGfPCE3LnV6jX/Us0nCC/wCzF9KOg2M5Es7/AK4+hHko6EjhRim5fPTedJYT9cAVHRjJpNYfsDXNJLDRH5XT3s6upVMMYUagoUtg6hITOKGtOYVDUX0ZBkJC8MISOyeRme5DARm8FZdKJXyhKCuGCzYTc6AM5GjUVbxGlHYX2yGNN6APAN9nsJqywzQXCTEd9EeEzj2hIZUBJbT1HdrsChivwdynqPJMBnuCEj0hNhZTVYDWkFVmL68gAGrsVXUg64mKrieR8U8qDrayS8xxRiormYBaW2Z8z2CruahGU30WnqUvvkJPU6zXEq/PVlJ98L0QXa0/D7i2msvPuOrWPhRXP1xz43ttbI48ObEO8I3FHRk2WqSlF98E84rhfRdTWVj7eoRZ1M6PdaMGpvDfqXypv6479V3F51bEzpBkJCq3uU9Ho+q6oNhInYpBymThMEgy9MDCVIi2QiWMJSy/kBpBPEljUW1blJZbSXd6BgU5tmMow0M7Y3PmmujT39x7DiKwlhbB4eX0jdQwhFxCSWg2v+ILlMdd8QTnhy17bhkJnRtN4afmPraWiM1Rk20kaS0hiKz2BkGIvJ5ORHJFsWme5K6rOkwerM3RVVZi+4mE1aguuZhLQdzMAWrCLiRGyj4svoUxSyWQpN+Qm/1JdZapLZay9ehoLi5hCLba/sxl1Uc5Sk+rbK657R25cnpdZw6+w9oU/ChNw0e0tgbb7LrjRnHp4FnpGoj05mYujnOu4wt5gteGGTosllOOjXTCVkp6rR9ymE5QeJemQq0q4Cri1U4dpd/7F711T2hRqZCoMW2za0fR4YdSZOzhb6EwZ7KRVzHZAyi8jzRfpoZ+4s1NOMjSNAlehkMocIbS1+EsRemc4CvnsDOnarGHqC3Fks6Ip3paUXN3Kekfv2BbexUW9MyeuX1Zo/kUlsitUNQ+ReI8OtOXWW/6HFJgtOITEnaeLCEiMpkHMAulIFrSLakgWqzQOhq8hfXkG1mL7hjQloKqxLxDik6cuWGNstsc1TL3PiqSfmdOqOXblZ8TdadTWcm/Lp9jpIlBE5x0Ko/oRwzbPmO4LRCjha8P3HSei9CGz6tr+NCeM9OGZ4jkenhmU3KK6RfWjlFNITNTXRlFjK3qCqEg2hMhXVjk9uYcssr6ZfhltKROcOaLXXdeoJTkamyHJlkQSFUk6gper5MgVxmeSrxW7RuVp2iaaKKkdSv/ACUF3foiEruDeebHqN40fCiqi0A8EKvE4JYWX+Ab/JRe+geULhR0ZFnxBZ87Ho0e/MoPKS9hhUmVc4PGvk9iJRlWyZRULmgaswxrQtZgNZhdaQHMpIlaBuXhP0M7Tjq35jzissQYmWiOjD45dn17TWWWVludaLLJ147h77DnpZwzYcp6L0FPD3+hvBaL0JZ/VdfxojjjhgccccZkZIHgtcBQPUWHkGUNhfa6JdTngopsmznrplMqFTJXWhh+pRb1ArORen6EqNrYGrXM468ra74yhhViTSTWGHGhJ79s/U4nJ7Z9Emir4tR7RG1W1Seh0I4LTjpxxl+E8pVP9pHnn1g/ujU2tFSX059snrtVnCS8+2rWBm8WQlGb2j9zz5ep/wDMGtdKK6IXXEtfTQ3W8CCVGov/AFCLK1qSer5V92MOvdhtCOFqC1LOSKY0OXrkvpRPKsiMZ4IVFOrICqzJ1qgLOQ0hbUKjBpl0mD156FMU8iXjNTVR7sAki28q81T0eCqvpFvyx9zokc2Xt7w2WZSDK0dGL+DacyGk1+UJn6o4+4hYr9DmispCu1j9XoMLefhJ5KYxpTw9OHBxx4cZnEZxyiR4wsopyw8MIWpVVhnbdbHlGp0ehDPFfHLoiMS+EylHsZE7FOiiOcHkSxxyIdTORTKS9C+cAarQY8rds+I/NOOzx6Nog+I+r92R+TZJWL7D+R//AFyVSu2+hBZe/wCAtWT7E1a4N5lueVVUIYL8klArmLcuk4hNkZMlJFNSRoW1RWkUuRKcgepLA8Ja9nMR8Y4goLGdW8YL+JX6gm2/TzMlWrOpLmfc6NeH7c+zZ+jKjrJ+pK+0il5ntpHUr4hLXA37S/TuFfU/sOYrRfYS8M+tDuMtF6ibPqmv48o6OQTR2KYR1fpn8l1N/vBKqRqDjjihXHHHjMz08Z4cYHoLJavuElSXifsLn8Pr+vadXoy2MyM6WfJlLk1uiH10GNKYTAVUawfRqZEsPjRapl0KKK6TRfTYDJRt12JqgiyE0RdZBHiE6SQJVpBc6gNUkEAlSIFNB9bYBrzwjcLVM2AXFUnc3GgqrV8srjillRUqmgq4lxBQWW9eiPLi5wZjiNxzSL69fa59mzkV3N1Ko22/boiVvAphEOt4aHRfTm+i7LfBVxD6vTJdY7v1wD38vG/UlPyPfxeWEvHH1Y9gtPf+TPWmlSP/AGNHDqJt+n1LlHXTsWUFp7sjT7+WSdtHw+5C1aNIcenhYjjzB6cZkTiTPMGBxTS+p+paym27+Yufw+H0YkdKkmsMmSSOZ1QtnScdtUWUK4TWpgNSmGXpbOGtKuEKsIozaLY3ZvE0py7gh8cVO8PPnkHjeRx8yiudcTyvl3Ka1/oHxC5Gle50FV5dpICq3reiKFQctZP26DTFO5K6tw5PQrce4aqONhfxCvyp43KT+Ev9K+K3GFhCNLL1CrqTbKcYR1Yzkced7XsI5YZTf9FdKGhe9Fjrj8sFvtovtNEu7eQO/wDqfqFUvrgu24FxB+N+ouP01+PbZ4ks98mmxuZihvnyS/JquXT2/gnu+w+p0dvZfkKpLCSKYrReqX2RdM5140BxxxdOuOOOMzw7BxxmVXDxH8HWsdDjieamAyJOJ6cc9XjyaBKkdTw4ENXvwyDoI44bpeK6lqDztTjh5QsUVKCW/wDZQ6K7v7M9OKT4nUqVuntr7BkbfBxwuVGQJevlRl7yeW30/ZxxTWns+FlQ8pwzj1PTjqcgpI9prMvI44QUrOWajfnoD8SWz9U/ZnHGn5Nfiu0f7NbPZen8HHEtymlOC2X/ACb/AIJyqanHHO6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hAQEBAQEA4PEA8PDw8NDQ0PDw4MDQ0PFBAVFBQQEhIXGyYeFxkjGRISHy8gIycpLCwsFR4xNTAqNSYrLCkBCQoKDgwOFA8PFykcHBwpKSkpKSkpKSkpKSkpKSkpKSkpKSkpKSkpKSkpKSkpKSwpKSkpKSkpLCkpKSk1LikpNf/AABEIANgA2AMBIgACEQEDEQH/xAAbAAACAwEBAQAAAAAAAAAAAAACAwABBAUGB//EADQQAAICAQMCBQIFAgYDAAAAAAABAgMRBBIhBTEGE0FRYSJxFEKBkbEy0RUzc6HB4VJTcv/EABkBAAMBAQEAAAAAAAAAAAAAAAECAwAEBf/EACQRAQEBAQACAgMAAQUAAAAAAAABEQIDIRIxE0FRoQQiQmGR/9oADAMBAAIRAxEAPwD7JghC8GKhCFMwo5mTVarCG2SSOZb9UiffWT0fjnaWrG3kbuY2ulewfkkZzXTbCFYxsJkdQGMB9wPVaYhC6mPwPC0qQmw0SiImg2BpO0KNYSRHYl3FzB3RxrL2gLUr2f7Bq5fb7jQLqFgZ9mVlmEUoi5BbiN5FsECkVIjiWaAVKImyJqaEyiCwdcbqGhTWcckOnfDKZCXXjlp51Y9GQhZ3OFRTDwDJcAFz9Ty8CIV4ZpsXLM1tmOSPSvH2fGQSsj7nA6h1pVrPL55T4ORT42c5NV07tveTeIr9RJ3Nxa8etr27kn2YuyJyKOsz2xlOpLdLYtsk3nHc6VN6l7pr0fcpU5n6NoNeBFETQDkei5CpxHsX6jwjLZwcXXeIa6VKUot7eW08v9jp9csnGt+WsyfCx/f0PN6jp7elt3Jys+myfq2k8tL9CXW3rItzk5+VDR443NPyGoN7U24p/PGTtabxHRYl9STkk0m1nk8B4g6dO+mCosjFxecSjui00lzj7GJdKsophGNjlN4jnOXKWU4pe3ODSX9X2l+Sb7j6wpxlzGXPun/KC8yS7rPyv7Hl9N0++qMXlue2O7745/3Ox0/UX4xZDn29fuD5XcsW+OzZXUUskyBGX3Xww0hyrRe0JQCwEpbQuSHMCSALNYig7EQUzulkRDoci8AyCBZhYrkYNVOWHjH6m/Vs5ye5tZId/eK8f15zW0yssUXnDeGzkLpb8m2iMlCxSlFP4fKZ7mOkivQj0dSlvcE5e+OROOc3VfJvckjx/ROg3RhCLnKyUZJubykj3MKcNP1SwDDL7LbH9smiuOCm+sT58eGwWAtxSIjGq8FSiFgiDC0iUzPZFe3f9zZZARsDR5cZ9D0vOK8N91GUoL3/AKcmijpVEJJxhHK7Pu/3Z01FeuP5CVUfZfsb22c/wqNS9Evv3GRqwMjELBgKdaBVY7AJmxSiVgMFmaFyQuQ2QmYtORYyFWIsQzvFlFnS40AnItsXMwsup7M52ijmUvY2a2zhg6SrEfvyQ699LcfRmwrYvYZgphMuuvIzy+SVzwi3aKbVNAxkMUkwJVmYyJMCoywPTyNC2YHAEojGTAwYRtLSGYIkYVJF4LKaMymCwmCwCHJTIwWjNgZMVJjGhU0LTQiyRAbiCGeiRZCmdThUxNshrM9sgUYx38scjLuzNGpEJddHMWLvntWRqRV8MxaD19H9a5Og6/XbOVfMbI/lfG+PvH3NGvvsVb8pJz/Kn2MFvRq3NSxiSaaa4aZ0/wAPP0Obn5Zl/wAL9fCWXn/Lx/U+s9V08fMjVVdGPMq3FwbXxJHe8KeLYa6pzUJVzi9ttM/6oS+/qvk7n4XMcSWcrk51HT6aHLy4KG5/Vj1GnF4/f/o3ycd/8cv/AE6TkMqZhruzwuTfVDgrxdc/cwZCESKEUTBeC0giDBMBtFYMwdpGi8gTs+Qa2BlgU5L1KuuSXJyp3ym8Ryl/JLrrFueNdR2L0ETF6aOF69+/uwrGDdCzGexkBsZDM9OUywWddcAJsy3Pg0TEWxEpoxUR+tmuKFQjyx8CUmOiUSRbRRHIZqzz0ybTNe3gXDuOZpC22iSFypT9EGmWEC41JeiDIQwoTBAkFlJFpFpAykZkyVKQNliS7mK7V/8AQlqnPNrVZL5MV+px29fUROcper/4LjT7i2qznPsqeZvn3HxqwkkNisLsVKQmNaXIU2HJi2EtpFjIS4oAPVASDAkdlcJbM9zNEzDfb6E+rhpNEmMixFSY1MTV+foxsoiYM5BYSsS7hO6PfJ53q3V1B9+F+hhp61GyPEnHDxiWY5+URvlkuOzj/S3qS17GOpT9Q1I8Lf16VbxFOzntBOUl90dLQ+K48KxSrbX54uOPu+w3Pln7Dyf6PuTZ7eqyTBjo1kZpOLTT7YZoVhWWVx2WfZhYCkTJq0E54E3XJFWSfoZnU33EtV55n7Lna2XCnIyNaDSApb/Axgl6FBSYOUHCaGbFykEwJAYDFSYc5GeUhbWDYyjPq9RGKcm8JckJXo85te0BYRTPRecRe8I58K8vJs1UhenRGzaeeomwFMbZJITkHSvjo2zm9S1+xPv+nLOi1wK/DRzlrn0+Cd2q82S+3A0HR5Wy825YXeFb/mXz8HY/w6HZxi17YTNaK2ZNOZIt157b/CK+n1rtGK+0UiXdPjJYai17NZRp8rBENCflv3rhWdFlW3KmTrffavqrf3iP03UrovFtT/1IfVH9V3R2YsPC9jfH+D15vlP900qnUKSymNyKemSeY8e69GHFh9/tDZ+lsUxkmDgGGlAkWRgTYR1GxbZbYEmZlZAkwZTBnPgWiCcjJbZ3G2zOXrdRwyXVGTXB8V697dkeW+/sWVqNJvy2Qhm+1pcfXQZMvIi29I9WvKK1IqFnAdtmUY5WkerlU5mr1V/AGhvymn3X8GLV3nM/xfypJ91nEl8HL15ZOvbp54uenq4sJ8mam9TipReU1lMfBl5S0WwOFZcQ0NCptBdQZaY2MTsLSGyAaNgamQZEYEmBkbK3i5SAcwaeDcxU7AZTAlIGiPcLnMB2C5TBaMSU+Rc7AJ2GS+/AlphXXnMmnJjZTcmHCvBDq6eTGe2pJEL1ssIgWfQrp4RiUHLk3WwyjGpbT0OnnQE4YMF8jRqtWc2U8s5PJ1PqOnjml6itvscnU6Frl9j0lUo45Od1GyLTI9eKZqnPku4wdK66qpKuX+W+z/8AFnrarE0mnlPs0fP76Flt/ogul+Jp6exRknKlvDX5ofKN4/Jnqj1z+30WMhikY6NRGcVOLTjJZTXZjVYdcqeH7i95n3leYHWxqcgWxKtI7A6WwcmLlIGVhnstBa0g5zFSmIneJlqBLVJGh2gSuM0rxMrxfkbGqdwmV5mlcKlNi3ocNt1Jmk8l4DhAS3TSYldI1rCChEC+XDDIW1yOrW4i+SHM8Q6nbCWfkgoWvsRl1kVg05MfUJcHod/Th5+3Duy3gY9G8ZJpI7pt/Ju1Lwjh44l3quvrrMkc3yZN4Rm1+l2Rcm/nLOrpGu5wvEepc5KqPq+cew3XM+O0s6u5HFhRO15S+k1S6ctvK5PR9K6aowSaNFugXsb8Pofy+3l+jdYemn5VmfJk+H/65e/2PVw1Ckt0ZKSfZp5R5HxBpnF8I85Xrrq5fRZKH/y2l+xOeS8X41STfcfUfPBd54WHiPUqP+Zn7xiz0Ph7Xzvhum038LA88stwcdn8QR6kF0oROA3ybNHPViZ6gpxQEo/APk3xLnNgOQUmxbQvyN8VOQD5GqoJVGDWfaRVmnyy/LNgaRGsbGAyMQ1AachaBrCMOqnwzfNHO1suGahHjPErck17kB6xY3LGPX4ZCduM+6NGHX1vDN4u2GUej1Njilx5nQX4m0/c6mqacWc3W6TbZk6VUMx7nL499810d566hNOnew41OkzqXn0R6ihLbj1OHL6NTz+ZY/Up1zPSc6vt36aEkA6zRVLKQuzgsm4PX+npxzg8bb0rMm8Hu+p6hNbWzz/VrYwhw/qfb3OHy8S9a6/H1cx52zSv+lHq/Dmj8uCRy+kdPlN7pHptPDHBLjn3q1+mjAucByRTRfE9Yp1i5I3OAuVAvxP8mPYV5ZpdePQpxN8QvRO0m0PBarbHkLpRagN8vAUYhwtoI1hNDFEGY2AzXHJ17wmdS+RyNfymT6Py8R1PmcmQ16/Svnghz9Qz7iQrJZ6zzmLqGl3LJzaLnF4Z3msmHVaHPKId8XdivHU+qyrVbXn0MvVMSxNd1yNs0rMl1Eu3oT+XWZYp8Z+m3p/WoOOHJJr3ZNb1utL+pZ+55y7pbb9h+m6N7gnk7vrB/HzP2Gds7pfTnBH0aW5Snyd7p+iUPQ131plOfBJN6+268llyObRp1FYSHQiHGPoXGJO8n+Q4oLYVEYHAtL2lOIbQLDjAcRbrQxlNmYpxRTCYODMpIJRIkEGMrAm2QybMd1gLQjPqJGG+vJrk8kdQmap9ODrNHw+CjsXUEN8S694Qsh3OJCmyyAZl1EUzN+GT7kIbIaUb0Ucegen0sSEDkDac4qIKpzyQgazBbxLAWCEOfue3TEQzJCCCgLiQgQBgrBCAELRSRZDMvaRxIQIM1zMM0QgtNFwrLnEogQZ5lEI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5" name="AutoShape 9" descr="data:image/jpeg;base64,/9j/4AAQSkZJRgABAQAAAQABAAD/2wCEAAkGBxQSEhQUExQVFBUXFBUXFxQUFxQWFBUVGBQYFxQUFBQYHCggGBolHRQVITEhJSkrLi4uFx8zODMsNygtLisBCgoKDg0OGxAQGywkHCQsLCwsLCwsLCwsLCwsLCwsLCwsLCwsLCwsLCwsLCwsLCwsLCwsLCwsLCwsLCwsLCwsLP/AABEIALgBEgMBIgACEQEDEQH/xAAcAAABBQEBAQAAAAAAAAAAAAAAAgMEBQYHAQj/xAA6EAABAwIEBAQEBQQCAQUAAAABAAIRAyEEBRIxBkFRYSJxgZETocHwBzKx0eEUQlLxYoIjFTNDkrL/xAAZAQADAQEBAAAAAAAAAAAAAAAAAQIDBAX/xAAlEQACAgICAgMAAgMAAAAAAAAAAQIRAyESMUFREyIyYXEjQsH/2gAMAwEAAhEDEQA/AOefDRUEJbqwVZmGMtZZIoj47GRYKvNYlIcZKeo0pVpCEtJTtN5ClU8Olmh2ToVi8PWlTAwFVhpxspWGrJNUNMkGnCn5dXgwm6NPUpWGwGoxqDSf8rA9p5eqm6Ko0+T1QXAMb8R20Ew3947yF0fBmhRIcS4EAS1hL2DqCXb357rHcJ5M6hSfVqi8y1ogyBznY79UxmWZ1KkgB4HYu+ghTPJKWkXGCXZscfxtSZajSDv+ThpY3zd9FU43ijUA57wGk7MkAkbgdVzbNK7mmwBI2ALjfyJiVPynLjUDXVnBsC8mwvYewU8fZV+jW1uLqbRppkAD/MyVBGeCoYcWkdx+xlR6GV0WbaHHuWgDp4eXyTrsOTswf9dBS4RHzaLzJ8ixNaKtGs5pZencGOjRqvp5EGy1lHPatMBuNwxBjxVKTfiMPIktEkCY5ndc1oY6pQdM1aQ/yaXafVoO33C1OU8ZPkA1B2J8dJ56TYsP3CX50htXtm7wWNo1Wt+C9uki2mBI2MAjl05EXU5gtvKzNHMcNXd8OqwU3uO39rncjIsex8lb0cL8MBoc4tiA17tXlDjcn3VxmZSiPuol0gwQf7TcLOYzhw6y6m2Abx4YntfZX1HFAz4pixBgPaee24TgrP0ktAcQffvyVQnx6JlG+zDYjE/BtU8Pmq/E57TNmyVp+LqLcRRLXtDKjZLC6xMNlwb9wVzZjT0WvzSl0R8aR0jhDEa2zstesDwQTEFb1uySA9QhCYAhCEACEIQAIQhAAhCEAfHDqxUDFOUglRK6lDG6bVdZdgS5V2CpS4BdDyHLxpTEVVDLIF1MdlQ0zCm4+gZIG3JSsIDpg8ghpoFTMjmOXaSqhzYK22ZMBJPIBZnHYfmq7Ee4HEronDWSHEUviUHAPDhqB3DJEkbbX9OhXKmGCu6/h89lSg1zWhr3N0uLYIvye20XnleZXPl+ptj2M8QOcW6ASOumY7mBdYfHUDIHxC4SdWqQPmtnxFXNFzg0seO7fF6xv5rD1Gkk3vPPb0WCezorQ7Tq0mCzRPMgX7mTsoGOzgiPht5WF4A5Sn2YRrravOPCPc/ul/8ApFMXLx8j+krW0+2Rxa6RQvx+IJ/NHb7unKOcYmnfUDHIz+6uxljTs8H/AO0exCQcmB/snu0kJcoIahNljlHE4qtio2D329HKdoYZLHFjjyMaT5zZRst4e7e9/or6jlAiIWTk29G8cVLbKetmLy0tcIcPykG3Yj+Fq+FOLHVKXw6hk7X8pHkfvqqrE5SDy2URmCNN0tsf1S2EoKjcYfP2Bx1jU4GJJ3ETqPsJVpheIqTtIEN1TOk/xuuPZpinwR1seVp28ldZPjy5rZMgFvhA2J8IJi+36o5SRm4ROuVGU3tuGvMbWkrFV8E2tV8NMsDSREyP4WnynCjRyJgeIiQZ3EdLKyp4QTJAnrzXVjt7OWdJ0QcnywMAV0F4BC9WxmCEIQAIQhAAhCEACEIQAIQhAHx7jaICqaoUytiC5RKgSAn5JTl4XSsts1c84ZbNUBdLp0PB6IsCXRw7XXTeY0A0SFCy7FkGD1VnWYXDstW7RmjJupl7jKRmGDGk+S0JwoBUDM2gggKOi+zn9ZsEre/h1jKrdNNga1r3f+4ZDgADte539AViMxZDytVwZxqMJpbUpGuGxpdq0uY2Z0QQQ9oMkTESYKyyK1RcHTs0/E2Gq6g4VQ6BfSbW5EcrLF5gHwSfTouu55mmHxNNtSixp8N5GkieThzXNcZSGo2A7DZcjVM7YS5IzlOgTuSfUwr7K8I4gfT+U22kJFp7DZXGXUSN9z8hyAUTmawxk7B5bO6ucNlgCMDTsrNghOEL2aydaR5Sw4AStKUHJbGLdRMWxhzE1UoSpxYvWU1VEsxOc4cA3Ej75rzJKPw67JjQ82BuR2JAvdaLOsAC37ss5gCCdNjpdNp3ttbf+Fk14IfVnXsseWaWuH59VwI06Y5d5KuFi2cRuLqYt0M7iOf5o+q2FCpqaD1C6MUr0cs0+xxCELUzBCEIAEIQgAQhCABCEIAEIQgD4y0Lw0lZHDJBoKChGUv0VGnuun4GuC0eS5g6nC1uQZkCIO6uG2RIunlrHGSp9HFBw8KpczpGo0xumcmquYdLlqrT30ZsuM2raGz2VBiswDgrPNSXCyy2Llp7J5F5CDKfMT4io1N97pzEOklM6Vgao2vCOZ02amarH8oIAv3EmVIzWp4jA35j6ysdg2wQfn08rraCtTqMAbMhs+KSe8Tv+i58y8nRhl4IuXCXsB5n0W4weXx59Vicqf8A+SnIvr+YJH6fquh4rHMpMl3suWrezui6RJoYcBSLLn2ZcY1demmCBEwBJjr2Ssvzeq9wLyRf52Me3RaOTitDVSdG/souYY8U2lx5L3C1Q5shV+b0SRG87TsqttWhaTKDG8aOBIa23X/a9yzi2pUMQD9E3SylxcdWkHVLbBxAHU7XVph+HGEy6+0R4YidiIjdONtfyTJU/wCC7w+JNRsOaQSqB1M0qjtIAkbkSd4gdFpsHhNIhQs4y9x1Ebhuoe902nRm6MzXqu/qZDnEkthsWJNpBFuROy7Nw66cOzkQCD7lcq4da2q4Ofuwx5E/c+q6fws1wonV/m6PIW+hTxP7aIy4/wDFyftf9LhCELqOIEIQgAQhCABCEIAEIQgAQhCAPmY5d2TT8u7LXHChNvwoQ4hZi6uXnomaE0nTyWqxNGOSrcRRB5JJUD2WOXYwPACnvY1Y0l1My23ZOOzp0Qt/ktbMuGzR164AWTzvFjYbpnFZk91gqt9JzjKzc/BaiNgp6kyU7RwLuisMPgD0WbZQ3Qpq6yrBmWu1NAJ06Z8V/wDj6ping1PyzDhtRhdMA8lLVopOmTcLT+HXpMcLmob/AClbDGZbrvziBOwtvCy2b0yMSyoNgWEeRJJ/Vb2m6QCuTiuj0U2ZjCcLBggvJlxc4wJJIg33jlHklvyOmCDpBgzfeeshaJ6ZDOq046Gm7I+FbE2jsppoB7T1H6JnSpeGMEKsa0ORCOBi4T1JsKZjhpH/ABKiscrujNKybRhPVbg9mlMU166pAdPQ/olJktUZnKcE4teWDYhxPSLLpuQg/AZPOT7ndYbg2+pgabmC4kEXJ8MdOa6PSYGgAbAAD0SwxSbZnnzN41D0KQhC6DkBCEIAEIQgAQhCABCEIAEIQgDj/wANJdRU0MXraaZJUVsDKjuyvstGKSUKKYGRrZKDyVdiOHuy35oBNPwo6IoLOcPyAr1mTkclv3YEJt2XBKh2ZCjgY5KWygOi0By1eHLeyKCymbhwnG4UKzOXFef0JCKCyPiqM0tQN2DSR1bNld8P4v4tFp5gaT5iyqazSxriZiIPkonC+YBlSow7GHD77/RcmWFStHdgyWqNjC8IhefEm6g5lmrKQkm/RSmzp0SalZrZLjA2UhlVvI2/Vczz7iGo+zbC/n2A6KsGdV2NbNQwbb8vs/JOpLon5IeTqOMzqCWOLA02b4r26iLc0ili2iIIvyXOaVTUGuJJdOxv1m/MfsFOy7GbNdII2PURa6fjZDnvR0uhVB2VdnmN0NI6g/ZVRl2agCNQ2MHr2jkQq/MsSXlpMAFxHi2PQWnshNEyZpOBa5BA6uufGAb7XAvblPJdSpukSuTcH2hohpm3QE9HSQd+sFdYonwjyV4e2c2XwLQhC3MQQhCABCEIAEIQgAQhCABCEIA5mGJbWKRoXoYqJGQxLDE6GJYYgQyKaPhKSGJYYnQEL4CUMOpoppYYkMhDDpX9OpmlIKYiN/ThJOGCkEpIQBDrYVsGdouuW5piC2tbwgO5c7wCfkut4qnLHT0K5DnjXCqQZPiI9u3ZZZDXEy5wmevFMkmOSg4iu541OJHSfK58lSvrlo8zYRvP0urPDvDjLr8o5Rv9FxStdHfGpaZW4poE72FhzmZ27ynMBlVaqZNOGWu46R53Wo/pKbDqAE9e0clHr4okxPpv5fuiMn5LqKdlRW4eriNL2AAyDNx0HdSRltWLgTY+HbvAKdoY0F+km8WJ2P3EeqtsJiZFtrHuE2xNrwjN0cM8G5Ji/Sex+akjOC06SCQQ3U3+0iwJk7XHyKdxlcGpvvPnAMT1kT81V5kRoBO8mZ2/xIMW6JqJlKRq+H8SNY0O3gOBMtsdgbWsD5jnC7VldQupNJ3IlfPPCDyXabGZifSW/fRdVbxKMJSDHES0ctRBJvpkixifZa4V96MM7qFm7QsRkf4jYerUdSqO0OB8LjZrwdvFsHcoWmwmdUajzTDwKgE6DZxB2I6jyXS4tHKskWWKEISLBCEIAEIQgAQhCABCEIAwYCUAkTeE81NOyaEhqUAnAF6GqhHjQlhAalAIoAQvdK9DUAJXhYnQ1LDUAR/gpQoqQAlIsCOaNoXNuPMp0S5p5XmTbmV1LTYk2A5mwWV40xdI4d3Oxhx5nqB2UyjyQ4zUWckwNLwguJjk2TsP5KdLrEiOw5wCZ6dP9ow9m+p8zJmPvolVGGGk2k7d4H6Bcb7O5dFuMT4Jk76etwLiFU43FuH5T9803QraGAEky4mesWn5qNXue3P78woSpmjlaIuFqn4kz3O+/JaXB4uGNaNzYTe/8T81QUGS+48IHv6/VWWrbq28dTfYeu3daSaM4p0O4Z3iaXXnVI9SfeQ1OYrDENhgkSXBw6ncH68k1qDja0ap73A9wdvJSMve4uiRpJ6+/wA1NhVk/g/C/wDkBi2sQCbxvfmR3U/8RMwcKkNdYtEjTqB66XkSPL9Nlb8PYPSdWkSTM2/MRYlUvGpDi4OAHw7zTqsZXEmNQBkVKcgW8LgeavDL72Z519KMPhcRIf6eymYLPqrHNdqDiwaWOcJc0dnbhVlOoC6ppkAk/mMu8yYEzuoupeny+qZ5vBW0dv4T/Eprw2liTofYB/8AafN37rbPz4UyPiiGO/LVbdn/AH/xXzPhMRyImequ8q4lr4cFrKhLNjSf4mEdBNx6JPGpK0LlKOj6R/qmwDIg7O/tPS6fXHOGPxEpMApVaRYw7gkvpif8Z/KPkugZbndOxY8OpO2Mzo7SNwspY2jWOX2aNCbbVSwVnRqmmeoQhAwQhCAMbXwDiSQFGZM3tC27KYVJxJhQ1uto81MlW0JFO6pCdpmVW0nE3UxlSEoZOQNEsJYCjsrKSwrVOyaDSltavQlhMBIalBq9SrASTCBN0eBihZrm1LCtLn3PRZnivjllEFlIhzx02Hn1XMcwzWrXJdUeXT7DsAto4vZhLK30a/PuMH4kuDSRTAnSFh80zdzjdxjz5LyvU0sjqqgDW5Vl0uKFiVvky/pGwN5In3H8qRVdLWdvF6afv2VXldYl5b7ffkFZ4+zYF979h/peVljUj1sM+USERq077G37dwmKj5iJ5+W+6S2tEcov6Df5kKJqIHVSky20WDHQSBcifn090jDVy4mN52O8RMfIeyifE8UtdBmRIHMXHb/ak0R4tQEdY5b7Dom0JMmU3kOkTBA8wdj6iB8uq0GTguP5R9/ZVDTcCQYifS8mY7LV5FTBcOd4MRtz+iykzSKNXh4ay4iWyDvFrmI6wPVY3Ps1cQaNVz2lpLmOBdqY4GweBbQdpnzGy0Gd497GAUwH6QS5jQRU0xAIH90EXsYEFc14gzl1WpqBcBBEP8VogzOx3tAjktcMW2YZppIr6Lx8R0bSe2/bl5JqoLpGHdDk5W3K9KP4o86X6Ck6CpRPNQGbqZNlWN9oU0KFQjmpmXZrUpO1MeWGd2nfzbsfVVxYnGhaKyHR1rhn8ThDWYlht/8AKzb/ALM3HpK6Vgca2oxtSm4OY4SCDaCvl8VI2Wm4b4lrYUh1J1udN35HdY/xPcJSxJ9CU3Hs+iGVQU4sXkHGFLENm7XW1McLg9uo7j5K8wWe06lQUg4F0cvquWUGjojkTLhC8QoNSHlOKFSmCms/cPgkHmsbw7xKGCCbK0zHO21Rb2WSyxkhIrsMYBlLfWCjYV2r3XtXBybKU2lopkzDXVjTaoOCoObE7K/o4VbQZNEMNTjKJKsmYYKPnGJbh6NSo6wa0n15K+QqrbKXNcybStI1foubcV8YOqaqVNxDebhu49B2UDPs+c+b3O581mA6QV2RxqPZxObn/Q2XyU7TUcPTgdYqrBoYzKtyTOGEeyZrGXJ51mkjoublcmzeqSRIyqsQ6+0/VXld4cNLTcb7GJn7lZzCktIUj+tc1+/hjb9u6wy4+UTfFl4SHca35T5lNf05LTAnbbpyUp9UOO49ev0SBU0xBiJlc/CSOpZIsjUMM4TIi2oe9v1V1hMKZFrEDzAJg2UAYsGR1MzeVbUs/ptiGmbbXJ8/ZZzU/RtBw9iX4aHmBABAg8rk/VWzseMM0C2skAXiCdjP12uqLFZ7JLhvsJved/NVeJx73DxODgbxJtyMwe3ndOGGUv0RkzxjqJNzvN6j6mpztbSIaCQHBt9TfBBaZMcpgbqkLwYhsRMmSdR6mTbpZeVHXJXjV2xilo4JSb2eU/zBO1jdMk3Cdr/RawfZnLwN6rhSjtzURSpTh2wkLDvNe6kiV4HfcLVSM6Fucp2GNgq+lcp19U7T7clcZVsmUb0aDA5y6nPw+m537gffNXvB+cijiGlzrOIv07rCUqkfsrCjVJpyDcG3VPUiHGuj6Wp5mwgGeQXq+fKPGWIa1rQ/YAewhC5vhN/ml6LPI6NQu0rfYXK4aCs1k7tL5haynjiRELzEor+zpihoUA30U7B0gXBQK0+im4DcEpqRVGgFJsL1tTTZJYU8KcrZAPtdIXO/xfzTTSbRB/NLj5Db5/ouhMELhv4n4/4uLqtmzBo9myf/ANLbF+jHM6iYis+UhiZpHUIKXSPJdfK9nNxrQg2KVWfDV44Wn0TNc2UuWiktkXcp+v8AkTLU7XHg9ViumbPtDrdh5JOJbeU5TNm+SXXbIVPaIumNtEpWuf2P3ZeUyvHbqWh2EpEp2UlwS4jsRCT3SwEmbooQhwSivQLpATGDwF5X2CUAiuPCmgG2CVIpmyjUipFM7pxewkKcdkkG0om6U3v6+Sq9kg5+kdyks6/Pumpkz7dglBF2FDtI3+/RTcA/wu8wVXN2UzBus7yv7q4siSEvFzvuhLlCAs71w/lAgEhaJ+XMjZCF59I7SozDLnN22UXDO5XQhYyVMZd4WrAuptOvKEK0wHwbE9l805xjPiV8Q/riKntqIHyAQhdWHs583SKFp0vI728k+480IWt0ZsbabkcimMX0QhS+il2IYE5jPyBCELpj/wBkO0T4W+SdBsQhCpEsQxqHwhCGCEL0BeISQ2eVTASaYQhLyHg9c2BKRSKEIfYLoUWr1zZaQhCPIESg5SmbnyQhJFMSN0Yg7N6/ovEJi8il4eiEK0I8qP5BSGWbHX7K8QhCY9qQhC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1" name="AutoShape 15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A6EAABBAEDAwIEBAUCBgMBAAABAAIDESEEEjEFQVEiYQYTMnEUQoGhI1KRscEz8Ac0YoLR4RUkQ3L/xAAZAQADAQEBAAAAAAAAAAAAAAAAAQIDBAX/xAAkEQEBAAICAgICAwEBAAAAAAAAAQIRAyESMQRBE1EiMmEUQv/aAAwDAQACEQMRAD8A9Y7LlvjRjfwIe7ku59l1E0rIYy+Q00Lj/ivqMWr0hZG2qPfuvLynTo4sbctuI0/LrAsNOFbY/cwO/mrPlUmHZqLP0mwSrGnywNBFHgeOFi69NXS+uhkrSY3vXCp6FlAGlfjac0fstZE09YwB7JFrgeP1RGg8bbN0SRQUCDuPNDHCuQjA5dkEDkd0wpwLm5PBF+FEs2uIjGQcp27dttsC+KT0YROSK/7b/dDey4nMBsN/KMH9lbcSGkhnfHa0OU0QNtl3GUaXFM+qMgWM+oKLpGsYXyirNEDIRXMt53ON2OEgz5bKw7PFcoayhRzANAbE4NOBSLpmlzt7g7cODxhDc9w9MbRuPI8IzDtDdo2m+w5SLIWRrH/lJHlRD2HDKBJ7jxyoNErJA9xcQ2xQPOVIuAfIKAaexQmQ7KElNODnd5UnNbEC4ONHAVcNf8wbyc9zwEVrWBzXFxLjgdxaR6QL3fMILATiiSphznRB0YaXD8pUpYnAl9td+hNKJj3NDQ5pzZKetFpNj3Gmu2kZBITOHfb6vZTjY0taDTiBl1d0xYAMis2mnQTm4cO5H9Ug3Jz+iLtDjtrATlobR21eEtFsEjbyeeyEe6svvyAAgS0CCClYFfUM3t7AcLL1H+sZTe2wa/phbDmek+SCsvqLR81rD91lkJ7U5Gbp2k/yWV6P8HwBvSonNNHK89jaJNS4HAsNXp3w5Jp2aZunje229k8J2x5vTYa4Vk0UkTY3wktnKx+vSMj0oMpphdRK4rrEe2JwuxyCuy+KYfndGmA5AtedaHXvlD9LqMvZ9JPcKbfp6PxsN8dsZ5ALnA47Kz0+IyMDgLN5+6aaKpizyVpdEjuN1jvayk7K3TShYWtHZGDgGjzg+KCcAAVV2ENzjuAuhZB/ZapEc4tunZccEjAUYngihYaMCxynex1ANJJLu54TuY8Mde32tUroMyW7g81Y7KbTkEnIHbuhmJrQGC/V3FqLjtc71EUOT5QNQcEtOeOBQUHOJJAN+6GHuAy60nOBb7juUzkCk3DUADLSKsDIKcgkU1oNc+Umuf8AMcS0V5B5CkXAYINHwEaWriE7i5lbgbJr9lZpwZgiwMeE+4VVXaGHAOAaart5S9C9pNkO2hX9UzRXqkGRgEHJQw94Nlh5GR3Uo3iYlwwQlBozdz3U6tnfNo1Oa0URtBN4QA0uAy2r7HsiQ3uDXuvFV2QKM1zrFAURwpsDRf013UC3PKdrgATRIPPhVotp7WtI2kBpUd247Tg1f2TF1j6gK5HKBI5wOSASUFocOAOU0j2gePCBkSNAJc0myT29kpQfmckC87sgpUrDudTcuTOAePpsUlVPZVGuLpNdAtu849gkKbhhJ8LG6l6CHHlwqltn6M/0WV1aOwz2BKjLFMqjpTueT/M4rpukfMbNHIw5JA5XOdMj3MYTg2bXV/C8X4zqe5oPyoh/Uo4/S7NY2u6jLtjbOaSUqSWrzVbWwifSyRn8zSvHuq6d+k15NU+NxBXtAFrjPjrookj/ABcTePqpZ5R3fC5Zhn431XLwtMrmSuHLStfpMQGncTgD9gs7Tf8AKM/6QbWv0+m6Emqu0p7Xy46yFNtcKwiCIPJc7g+EEloHpJaQbPurTpAAQTV8K0VGgxg7jueSSgPfk+e4Cd0pbgX91WfKXZJJseUHEnygcH9LVd0wBNf3SfNQouz3OFWle2re6yjVPSwJ2nyn3td3FHlZ5FC2lR+Y5vc/ZHZtA08lhGK5tSDqFH9bVBk+QTyrLZgRmkHsYucHistP7J4yL3V6jQOENrx5Ug6sbj/4TOJiTjdQu6SDdry4GrGQgtkJcRlT3cglG1UmO3E4rOcIrSKBoWhki8lRdKBk5Qm1Zx5ypG7yTV3SonUVwO6HLqPGU9paRIHcG/dQDC43f2Cz45z3on3CsM1F42ge6PZbv0ttBZwaHg90XY2RpBz5Crxytdy4D3HZGbJGPzX3TTbS/DgFrWgkf2QTC5jtxbTbOVZa4P8AoJAJzaK1zPprlLRXKqLqtorBCzusx2wbebwtHUWZLF+mhSq69jnRC85wVOXoRkzBzIwxuCV3/wAD6P5PTvmkZeuRi0Z1nUIoGAmzn7L0/Q6Zul0scTRQaKU4RXyMvHjmP7FpJTpJaOANoQOoacajRyROFgtVoNSIsKVS6u3lxg+R82I/lctaGMDRMAoCrS6/pfk9TkAwHi0+lBOkiurbaLPt6Gd8pMgn0G4v3pRfIK/tfZDcC1npO31eq0N9ustINdk4iwCacNA5vvTlQ1HUGRC3uOexN2UeeKWXDWnJ5WXqdDqmW6GJpefzOOQnqnLAp+rPaLbG+nUATgWqEnXDHe9zGGxjcrWj0b9VqS3qFlpFU3AB7Ws/4q6T+H6hp3xtAidDtZjFg5H7hVMLe0Z8vh9CO+Io95AewtDbvcrGl6wzUBrg0nyGusj9FzbhO7WQP/giBjjviayt/Y9v7rS6L0xmu+Io2sg2MawulDScCq5+5TmEvqo/P+434dXDMaa4Bw/KcH+isMlcDzhA6j06PSODJdzmfll/M1NFHMAA87hVhw4cPNpXFpMpZuNSF5IGcI7BRsE5VHTuIBBu6WhAzF2fVmr4UWLxqTR6rNfomdQsozWdiCoSRjmiawg9q7nFp9u+UCSSryiTOAJxk+OypSbibyfFd05E2nc+7N1+qqP6jBHYB3G+Geqkzo/my/LkcXuJr5TT6W/fysX4o0kuk1WniMsjYZGlzgzAOaof77qpjajLOY+2wOsMpxa13p5wMfupR9YaeWuJ9qP9lyAbAdeIPw72acsJM+4up3bI9vv2VrpehdqOs6bTxSSPgc/abPODfKfhfqp/Pj9x10XVonmg+vbNK7FrN1U/91k6/pOp6aDI6ZssN5toDgP8pRHTSfTJscPOP2U2auq1xymU3HQxzuccuwrTJA1nc0sfTbm1uo+4V9jiWpJyFLj6nHJTzMBhbfAUBg5Bq0TUbjAxjeXuoBTZs5O5Gx8G6DfLLrJB3pq7EBZ3QdMNJ06NlZIsrQLk45ebLyztOkobkk2RwUiVAFIlI3O/FWl3mOdvLcLKht+lGCOQV1PUmNk0538DKwtTta/bGAGbU/8Ay6uPLeGv0yZnOLNrhQvaT3TFuwtwMjgD+ieVg82ScgokBa8AkZbgk9lMraBkBpJPF0BVJnNafTQzzanLNbQ0839RQA8vceN3dXKfiDPpWuNtO13lVNdp2arSnTatrnMu2uZgtPke6syPdGKsUD3Q3TNJF49lUysTcJfbmXfDDHvDma5wYD+aHJ/dbvSdPD0qJ0emy+TL5XcuP++yeSVtnGUCSUm6NewVedTOHBY1EQ1LgZZnWPdFjijZHtDt3PYYtUY2SSAOBpqsRgxNePqPIBwptV4fUNAHNLnObkOPHcLU04ADS5wPZUS11AMcTiyfurWiN7TtsgGndqWdva5j0tvLWZJq1WnduaKsX3A4UnNLpA70kNN88KhqJpHuc+PI/slcj8UXig48nGB2RGNZ8sjdThi/CD83bCXBou6z2KYSEl4NForNcqsajLEotIYp97XR4PAZQP7qXWunwdX0TYnu+XOzMbwLAPg+yE8SRjkkfZJkxrJWsy0nLimftzLuhdWila38E6RoFbmEUf3XU/C/SW9MJ1mtp2praxl4ZfNnuVMHe36zZOcojPl5Djfa0TKTuRnfjS+6fqLDrnAk7m/lA4CjBoWxgbmteBxuFo7SLx2Rg8F3t3U27raYTGagPyg44aAihpDmsyAc3ak2RrG9jtwo/McJSTkEYU2lYeI7iMkHuFqaDT/P18EZFhg3FZsbP4zQ0VYsrp+gwAPkm84ClGeWptvNO1oA4ATFyjaiSk5D7ikopIA4CYhTUSgmZ1uX5Oie5c+Jnyti2ih+ZdR1LTDV6V8R5IwuIllk0WpMU4rb2Kqfp18GrjZ9rE4F+CcWAgElrhR2go8zrAeDdiwqpmO51EYJBB7KG+M6KRjWU4kuLvfhUpgGyE7iD2UgSCZCQ+znwisEczTIXUa45pOdtdaAkDfl3duH7Ku/1AgNINXasNcCSzbYPhCcwAjbfik7S0r7Gu7iuM+UZkDGjItxVjYxjLFlwxXCcSMa2zk9x4RupsQkYBDVAEHGOFAaceovcSX5Pn7KRIN7bJJvPZKMybzvFNH0+6VuwK0ta0ll2BRtG0zmAvjY13ArsoFjhtpnOfupQW1/PqJod8pCHrY4k8EH9UCaIBpexwaWjdbeb9lp/hvmsa4n1HlZ+qYY5QHN9IB9sJ2aNltc552uujf6+VMNPoIBoYoHhGmiNBzG+m8/ZSZAQQ1nqvJB8KYZ42XDe/BxZQptK7ltfp3VwtAYGAobgWtIIIBOPZaS6LW1DY6qjOa78I2njkIt7gQfCI1tFwa4E1lJrwLAOR2HZHkehRg+fuVNkjC6twBCEwteSTyAosLGtNtAJ4RsaWG7PltIIyc1wVIvO/aDdCjhChP8NoolpycYRbBdbaDS2x7pJyi3pAMk4IC6D4al3aeRhNlrlzT5RDCHE+px/stHoPWNNC1zXubbjlOS2dOblkmO6660/KqQa7TzAbJArbM5CnTlKkkTakgImQDJNBVZ+o6eEeqQLiet/Fht0enNnjC5TVdV1WocS+Q57Arqw+Nll3WV5JHonUvirTwAiNwv2XGdX62dfJe39VhOe5xt7j+pQpdS2NuF048GGKPy5b6d1oZfndO07+5ZR/RAka1z9oBaL9R7lUfhLXN1nS5Gh3qglr9DlachLRY5v915/Jj452PW+Pl5YSgRGMMeHYYMAeFOItETjt54ruFXDRJE6mgkZI7qGmm2yhrrruFG3ToQ7oj6SBuUC8tLfmWBzg8qMs9ybiAHdwOAE7X7gTLk9rSGluaQGicgjsgBzXhxDbHmlKZpn2NZVV2KTWMaNrDR7kBHey0hCHOPpIIKtRR7CTdeMqIDI4+Bf9EeBhcRZrwqmLO0pRbRXpocokMDnP8AlgAcOa7we6kSCWsAu/qJ8KxE9rJARVEeq0dbEG2NLS9gDnAUsnWfMnLRKzZVjKtt1BinEcbf4Z5IHJUNYPm7rGRgGk7dxopsaWhzQQ5pyCk2IteXNskA0lEBHEGHsM/ZJsps44NZSkRdyoPto3EZKjJO0FoBo+KVjc0NJIsBC+WwiwbrylZTl2rtIe+21uJs33QJbt5DaaDwrPpobxk8V2UJG3uAACTSARlrxYcfak7HbnhrhkCx7p2x0/kDwFLUacsy8+nzaOwNJIWEMsWR2RYXW0YoAqmA/cHDiu55VvTvL305tADnsmjK6jnfizXzjVDTwS7dkYv7lYOl6lJG/bKS13m1V+INY+fqmp1MbsfMIH2GFXg1MepGyTDl6vHhMcZHicmdyrr9H1rVRUYZrHgroem/Gc0JAnBHuvNmSS6Z1glzFpafWMmbTuU8uLDL3Gcys9PXovjLTOjaS9t0kvKbPZ2Ell/y4q/LUnvLiShPmaz3KC97ncYCp6rVx6dpzbl0s4sajVhgJe6lkT6yTUv2Q3Xcqs6SXWS968Ky8M0UOPqKXtTrf+Hk0ceo1ek3ep8Yf965/uuxe0VtJsg4P3Xknwd1I6f4q0r3O9EhMbvsf/a9afZODXYrzvkT+e3p/Fv8dKcrTFKSxhOO3fyq+2nEg/TggCyrzzeCSW8quQQAGYN5xdrn078aES+UMA5ojArCQp+2uGiiPCnIXGQuaHFwx7KAYSHAHcXeeyWlDRNZ6y11UOQ5GG0sFm/F90EMpzjgh3IU2OAyQQBiwFUZZUpiWtusA2iQagti3Nc0hxPfjwotIkLhRI9/8KvPpXFp+WfTfCdm049NBsu57ngDaaHKmXlhcA8uvOOy578LJE75kMj43dxdg/orwm3tG4kOHJBU2Kmmnp3O+aDIQByM5UdXOI2SRtfuc8Z9h5VB2sGAO/hCkme8FzSA445T/wAh7ixGTC9tDcD3/wB/qlK8CS7A3dh2VFkEj5A4ve73J/wr0UG02clGMsK0RrjniqTn6SWBu5JwsYsFDY71VmwE6jHo72kyZwhtaDK7c674pSlN5LyD2yk6MUK55J8pabRA02QjJdXlRmJe9vzTkCiB3/VJ7KIIOXHAtOR/Ea6ySRkkWkLSrIDOBwgdZ1ben9J1c90Qwhv3OArobkHuBhcX/wARdeBHp9Cw5P8AEeP2C04sPLORy/Iz1jXL3ujJBuzm1TkcY5LbhHif/DCDPRK9P6eV9tXQ6xr27Jc/dWnQEeuL+i5+IlpBWvotaWgB3CqVGUWm6qRoo3hJGD4nerGUk0qnUOpBoLIllMa/UyZs2mZG6V/laLDHpIrdW5L2fpINj0cNmt1LH1+pMhLiVPU6t07yScLL1Ut4CnK9LxgvT5XN1bJQaLHAhe49N1bNdoINS02JGgn7914TpTtyvR/gHqgDHdPldz6o/wDIXNzYbw3+nTwZ+Oev27N+CSKQnYabKISEN4ADjijk2uJ6UoRLrslR9ZArBB5HcKbqDLThtCu6F+R4y29tn9TaL6Az0O58HlAJDLz27KLZB3aBnA8IRauF4a0UAP8ACIDbQDV91Va8OFCvspk2CHOqx2VQQ0rRYId+hKrvbtcTYqhSOS2hy7GO6jL6iBtPKArtiBcbAIVlsLTRUHAUbNCuUSH0RAMO4ebTIVse0X/dSH0jvXZCjsl7XE0D3PKi92wmjjv9kjggladpLacex5pNMBVgCx/ZVDJ/Ngj3UhK0vG4Wp2NCGx29PdOTfN5KYWODZJ79ki6sBv3QrZy0kCxm+3hFjYK4QC7HfA4COx1Uf8ontOVppXNjDnHDWiyV491/qB6l1bUaiyWudTP/AORwu6+Our/g+mnTxuqWf04OQO5XmTTbwuz4+Gp5PP8AkZ7viujDAq8klFG3BBmaCLXU5UopQVZjdRFLKDi1yuQS2ESixpibCSqh2ElW0L7Gs08W53NLI1urdNJQOFPqOqLiWg4WfENzrU5X6OT7WfpjtZ7zueVenNRqiwW5TkqDx4AWxoNTJp3smiNPYbaVktGFf0/+mnINvWOi9Sj6no2ahlbjh7fBV6RpJFcd15X0PrMvRte2Q2YJMSM9vP3XqWl1MOrgZLC4PjcLBBXBy8Xhf8ejw83nP9De6sEYURzf90WTwEMgV6Vi6t9ByuIaTdFZU8urdLcJ2tHkcrZYzeOFF+nN8KkztQi1s8YHz4tw8s/8K1F1LTPNfNaD/KTRRmQgjI+4QNV02GYh20Dz7qujkm9UV2r0+0AvZg3VpvxkUn/6NAB7O5WZL0yJuHWB5BIVY9Kh3DbLKP8AvJS03nHG07VRAZe33BKZnUYWtDQaH9VjM6Xtc4GeRwuvqpGj6dCPyl5/6nEo1RePFrO6hACC6ZgQJtdv/wCXYZD54Cjpuls5c0H/AAr407I24AARqMcpJ1GRLNrO237Uj6WSR/8AqANd3FK38sE8XadsIyR2STlNDRkkAZ+5KRonGPNd1FgIxaVjxwppwRjQBaBrNVHpNPJPM4NYwWSpvkDWkucA0Lzn4v8AiD/5Cb8Lpnf/AFmHJH5ytOLC53TDm5fCMjrvUpOqa+TUPJDeGN/lCz4cvJUXuRIxtb7r0JJOo823fdEddWELceCpuchHJtUQco7hPDJSkRYygkUVNOL7ZcBJURJQ5ST2WjSvL3HKPAMKu0WVahFBEKm1H0qrGPUrOpOCgRIvs56G7K3pTTFV5R4L2kJwk5jvbXcLW+GviGXpMojeS/TOPqb3b7hZQgcck8qvLcUhaeFOWMs1VY5XG7j2XSauDWwNm08gexwsEIwA8LybofWdT0ya4X2w/Uw8FehdF69o+qNqN+yYfVE7kfbyuHk4rh39O/j55lNX23YxXAwikD9UKN191MvAoHkrNvh2drRdhRczGERu04seUnC7xaI0sVZAHWHNBQPlMBw0Y9leewEiqBURBzZwO6NFNz0pmFp/KFJkLW8NFK4ImkW0pfKAwEaPeX7DbloItJ2Tk4RNlA5UdtZ7ookRaza4dwUUsbRFJhW72HATvcA3CW05gPIBI8IEsoaLJoDklPNKyNpc84XD/FvxEXtOk0xq/qrwqxwuV0yy5JhAvir4kOoc7R6J5EQw94P1ew9lyLymLv6qBK78MJhNR52edyu6dvqeArAICDpgNxcTSsNANrSIBeaTMNqUraCA005BD0oOaKRGnCZwwgKhblJFIzwkp0e09GWMnY6QAtByCL7eFoyv0skT3xtDX4AFVeewHtazGBHbwqiasaqfROw+POfpbX9j9/8A2q4fpab8thxICbHLcWOecKrqD6ko+Evs/pqCfSSOBkh2/b/NUiB+mcLhjLXWPPFff/eVnNCOw7G2qhLE023A5VGf+ILPKKDuJJQZSOEqcBa4tdlWWySMcyaFxa9psEHKqkWPdShk2naVNm5o5ddvQPhv4tdI1sOuNu439/1XaRTMnjDo3Ag9wV4o0mNwcwrpOg/EMukcGudbe4K4+Tjsru4uZ6WPTm7UhIaPtkLO0PUoNbGHRvyO3hWQQCSO/KwduGUyiwXNJDncjukKL2vacIBeBjFFIkhw/l9kKWDI0PNfURwmMjHOAJon90EnNjn3SO0ua4tyEDpYJNnH2KHI8g+kG1H5jhd8IT5Wiy4oo9CtlOwF2D3Cztd1SOBrrcBXJtYPX/iuDTbodK4PcOSOAuH1/VtTrXHe8hvhXhxZZOTl5pG/134mdMXQ6Z1+SuVkc5zi5xtx5JULpMXLtwwmMcOedyIlM31G+yYAuPsifSPZaMw3Oo0FaifbaKpONvVgA7QUQUWTIKpvw5WQ6xSBM3uEUoLGeEXsq8JwEc8JwUMjKSlhJARCM3hJJBKc3KdnASSS+zWGIkn0BJJMjN+hV5OUkkU0G8qL/rCSSk1uP6FNhp2EklHL6Xx+3S9De9royHOGexXeQk7BnskkuLP27+EQZdnP3RPCSSiOm+jH6/0SbwUkk6UDeT5XN/F8sjOnP2Pc2zRo1aSSJ/aFyf1ebSEkmzagkku/H08nL2cKJSSVoSapH6UkkyA/Org/00kkQULuEpOEkkBGHko/ZJJOCopJJJ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103794"/>
            <a:ext cx="5000660" cy="914400"/>
          </a:xfrm>
          <a:prstGeom prst="rect">
            <a:avLst/>
          </a:prstGeom>
          <a:solidFill>
            <a:srgbClr val="FFFF99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714348" y="3214686"/>
            <a:ext cx="5072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FACIAL FEATURES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1000100" y="2714620"/>
            <a:ext cx="71438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2857488" y="1785926"/>
            <a:ext cx="3286148" cy="85725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0" y="2071678"/>
            <a:ext cx="2857488" cy="85725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5857852" y="2571744"/>
            <a:ext cx="3286148" cy="85725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214282" y="6000744"/>
            <a:ext cx="3286148" cy="85725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4929190" y="5857892"/>
            <a:ext cx="3286148" cy="85725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5929330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dark tan 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257174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moustache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1538" y="6072206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freckles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29058" y="18573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beard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scar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Эксперты рассказали, почему мужчины продолжают отращивать бороду - РИА  Новости, 03.09.2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19" y="44625"/>
            <a:ext cx="1922769" cy="16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ямые черные усы (Литва) купить за 400 руб. в Bambolo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1721" r="6489" b="22335"/>
          <a:stretch/>
        </p:blipFill>
        <p:spPr bwMode="auto">
          <a:xfrm>
            <a:off x="6408170" y="327320"/>
            <a:ext cx="2452007" cy="18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Шрам на лице или на теле: как бороться? - 7Дней.р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5" y="74253"/>
            <a:ext cx="2117464" cy="1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Чем веснушки опасны для здоровья взрослых — Ferra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9" y="4239093"/>
            <a:ext cx="2158399" cy="16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к правильно загорать на солнце без вреда для организма | OkBeau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73" y="3887474"/>
            <a:ext cx="2620764" cy="17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Екатерина Климова: Цыганочка с выходом | Журнал «Интервью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69853"/>
            <a:ext cx="3600400" cy="40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43108" y="4714884"/>
            <a:ext cx="17144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She has short/long hair.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4581128"/>
            <a:ext cx="8501122" cy="22768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0034" y="4541134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 is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old/middle-aged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 has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short/long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 hair is </a:t>
            </a:r>
            <a:r>
              <a:rPr lang="en-US" sz="3600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straight/wavy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blonde/brown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Her face is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ugly/pretty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7" y="1335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Choose the correct word to describe the picture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49953" y="1250141"/>
            <a:ext cx="6286544" cy="4357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322910" y="1732658"/>
            <a:ext cx="60016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a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teenager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middle-aged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grey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dark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short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shoulder-length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curly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spiky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sz="4000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skinny</a:t>
            </a:r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well-built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174" y="404664"/>
            <a:ext cx="891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Choose the correct word to describe the picture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Мужское окрашивание волос на короткие волосы - кому подходит? | Барбершоп Я  в Москв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r="17009"/>
          <a:stretch/>
        </p:blipFill>
        <p:spPr bwMode="auto">
          <a:xfrm>
            <a:off x="0" y="1533025"/>
            <a:ext cx="3350497" cy="38896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112568" cy="15841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Choose a character.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Use the adjectives to describe the people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1700808"/>
            <a:ext cx="5124194" cy="505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1172" y="3265931"/>
            <a:ext cx="79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638132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Duchess</a:t>
            </a:r>
            <a:endParaRPr lang="ru-RU" sz="2400" dirty="0"/>
          </a:p>
        </p:txBody>
      </p:sp>
      <p:pic>
        <p:nvPicPr>
          <p:cNvPr id="9218" name="Picture 2" descr="Алиса | Disney Wiki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53" y="176173"/>
            <a:ext cx="2917633" cy="31121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рылатые выражения из «Алисы в стране чудес» Льюиса Кэррол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0" y="3743957"/>
            <a:ext cx="2850390" cy="27093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60337"/>
            <a:ext cx="4608511" cy="12241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Choose a character.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Use the adjectives to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describe the people</a:t>
            </a:r>
            <a:r>
              <a:rPr lang="en-US" sz="3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.</a:t>
            </a:r>
            <a:endParaRPr lang="ru-RU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84472"/>
            <a:ext cx="457199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314096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Dorothy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09125" y="6387504"/>
            <a:ext cx="247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Wicked Witch</a:t>
            </a:r>
            <a:endParaRPr lang="ru-RU" sz="2400" b="1" dirty="0"/>
          </a:p>
        </p:txBody>
      </p:sp>
      <p:sp>
        <p:nvSpPr>
          <p:cNvPr id="3" name="AutoShape 2" descr="Ведьма на метле тема - #lng_detail_image_content_seo_4# #18308376 |  Panth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Ведьма на метле тема - #lng_detail_image_content_seo_4# #18308376 |  Panth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Ведьм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15379"/>
            <a:ext cx="3506916" cy="2372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Дороти &quot;Волшебник Изумрудного города&quot; - Ashton-Dr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14" y="164703"/>
            <a:ext cx="2976265" cy="29762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136904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Choose a character.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Use the adjectives to describe the people.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" y="264622"/>
            <a:ext cx="2051720" cy="43924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80" y="279757"/>
            <a:ext cx="4335640" cy="46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458112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Peter Pan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4653136"/>
            <a:ext cx="23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Captain Hook</a:t>
            </a:r>
            <a:endParaRPr lang="ru-RU" sz="2800" b="1" dirty="0"/>
          </a:p>
        </p:txBody>
      </p:sp>
      <p:pic>
        <p:nvPicPr>
          <p:cNvPr id="2050" name="Picture 2" descr="C:\Users\Пользователь\Desktop\Angry-Captain-H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1435" y="476672"/>
            <a:ext cx="2284104" cy="4176464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6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04660"/>
            <a:ext cx="8593072" cy="206084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n-US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n-US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Choose </a:t>
            </a:r>
            <a:r>
              <a:rPr lang="en-US" sz="4000" dirty="0">
                <a:solidFill>
                  <a:srgbClr val="FFFF00"/>
                </a:solidFill>
              </a:rPr>
              <a:t>a </a:t>
            </a:r>
            <a:r>
              <a:rPr lang="en-US" sz="4000" dirty="0" smtClean="0">
                <a:solidFill>
                  <a:srgbClr val="FFFF00"/>
                </a:solidFill>
              </a:rPr>
              <a:t>character.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Use </a:t>
            </a:r>
            <a:r>
              <a:rPr lang="en-US" sz="4000" dirty="0">
                <a:solidFill>
                  <a:srgbClr val="FFFF00"/>
                </a:solidFill>
              </a:rPr>
              <a:t>the adjectives to describe the people.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1" y="173633"/>
            <a:ext cx="478916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56612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</a:t>
            </a:r>
            <a:r>
              <a:rPr lang="en-US" sz="2400" dirty="0" smtClean="0"/>
              <a:t>Scrooge.      </a:t>
            </a:r>
            <a:r>
              <a:rPr lang="ru-RU" sz="2400" dirty="0" smtClean="0"/>
              <a:t>2.</a:t>
            </a:r>
            <a:r>
              <a:rPr lang="en-US" sz="2400" dirty="0" smtClean="0"/>
              <a:t>Bob </a:t>
            </a:r>
            <a:r>
              <a:rPr lang="en-US" sz="2400" dirty="0" err="1" smtClean="0"/>
              <a:t>Cratchit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2060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5085184"/>
            <a:ext cx="25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Эбенизер Скрудж | Disney Wiki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29" y="48455"/>
            <a:ext cx="2604765" cy="25608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рошка Тим / Tiny Tim | Рождественская песнь в проз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28" y="2704801"/>
            <a:ext cx="2282488" cy="26533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8136904" cy="1484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Order of adjectives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Study the theory box. Then make your own sentences.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421" y="1628800"/>
            <a:ext cx="914400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When describing people, mind the order of adjectives. Do not use more than three adjectives before a noun.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i="1" dirty="0" smtClean="0"/>
              <a:t>Bob is an excellent, young, American athlete.</a:t>
            </a:r>
            <a:endParaRPr lang="en-US" sz="24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704628"/>
              </p:ext>
            </p:extLst>
          </p:nvPr>
        </p:nvGraphicFramePr>
        <p:xfrm>
          <a:off x="1301930" y="2564904"/>
          <a:ext cx="712879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Opinion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Height/Age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Origin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Noun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excellent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tall/young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American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athlete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9" y="4473116"/>
            <a:ext cx="784887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836712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Thank you for your attention!</a:t>
            </a:r>
            <a:endParaRPr lang="en-US" sz="6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" y="50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87424"/>
            <a:ext cx="9139788" cy="7416823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 black cat sat on a mat </a:t>
            </a:r>
            <a:r>
              <a:rPr lang="en-US" sz="9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and rapidly ate a fat rat</a:t>
            </a:r>
            <a:endParaRPr lang="ru-RU" sz="9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2" descr="Черная кошка иллюстрация, Черная кошка Рисование Силуэт, Кошка, млекопитающее, животные png thumbn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138" y1="16958" x2="57759" y2="33915"/>
                        <a14:foregroundMark x1="79023" y1="30175" x2="80747" y2="4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92" y="332656"/>
            <a:ext cx="1224136" cy="14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омпьютерная мышь Домовая мышь Крыса Бесплатный контент, Мышь мультфильм, млекопитающее, лицо png thumbn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6876">
            <a:off x="5149217" y="5026321"/>
            <a:ext cx="1390921" cy="13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человек ест гамбургер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070"/>
            <a:ext cx="2267744" cy="24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раткая история усов - от древних времен до наших дней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раткая история усов - от древних времен до наших дней - BBC News Русская  служб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Лысый Человек Смотрит Зеркало На Голову Облысение И Выпадение Волос —  стоковые фотографии и другие картинки Полностью лысый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2193432"/>
            <a:ext cx="2976265" cy="23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Рыжая Девушка Отправка Воздуха Поцелуй В Камеру — стоковые фотографии и  другие картинки Рыжие волосы - Рыжие волосы, Женщины, Молодой возраст - 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32716"/>
            <a:ext cx="3269467" cy="25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одкрученные усики: современный тренд? | Барбершоп Я в Москв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2233019" cy="25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⬇ Скачать картинки Худой мальчик, стоковые фото Худой мальчик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⬇ Скачать картинки Худой мальчик, стоковые фото Худой мальчик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к набрать вес и не навредить здоровью: методы и советы эксперта - РИА  Новости, 28.01.20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51424"/>
            <a:ext cx="2375385" cy="25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Британские ученые: низкий рост опасен для сердца - BBC News Русская служб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Ученые выяснили, действительно ли кофе тормозит рост детей: 29 марта 2021,  19:36 - новости на Tengrinews.k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27" y="4293096"/>
            <a:ext cx="2266973" cy="25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Фото Косичка, более 88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51" y="2193432"/>
            <a:ext cx="3246749" cy="20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 фото показали усы и бороды странных фор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35" y="-27852"/>
            <a:ext cx="2827483" cy="22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Успеть за 12 месяцев: правильно ли развивается ваш малыш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068"/>
            <a:ext cx="3254251" cy="22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расивая Счастливая Пожилая Дама С Желтыми Цветами, Бесплатные стоковые  фото и изображения 1704919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0" y="30745"/>
            <a:ext cx="3098675" cy="21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2-конечная звезда 7"/>
          <p:cNvSpPr/>
          <p:nvPr/>
        </p:nvSpPr>
        <p:spPr>
          <a:xfrm>
            <a:off x="2285984" y="0"/>
            <a:ext cx="4500594" cy="2071678"/>
          </a:xfrm>
          <a:prstGeom prst="star1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13290" y="651118"/>
            <a:ext cx="1907895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BUILD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472" y="3643314"/>
            <a:ext cx="214314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15140" y="3857628"/>
            <a:ext cx="214314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14744" y="5000636"/>
            <a:ext cx="214314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3717032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Slim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стройный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5072074"/>
            <a:ext cx="1047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3714752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skinny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Худой человек картинка - 7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4" y="784517"/>
            <a:ext cx="2406990" cy="25743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вушка мультфильм осенний матч Ручная роспись девушки Девушка иллюстрации  иллюстрация PNG , Повседневные брюки, иллюстрация, соответствующий PNG 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77" y="884762"/>
            <a:ext cx="2445065" cy="26502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⬇ Скачать картинки Избыток, стоковые фото Избыток в хорошем качестве |  Depositpho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9"/>
          <a:stretch/>
        </p:blipFill>
        <p:spPr bwMode="auto">
          <a:xfrm>
            <a:off x="3944014" y="2192498"/>
            <a:ext cx="1593879" cy="26271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AutoShape 10" descr="data:image/jpeg;base64,/9j/4AAQSkZJRgABAQAAAQABAAD/2wCEAAkGBxQSEhUUEhQVFhUXGB0YGRgYGBoaGxccHRcYGhoYGRoYHCggGholGxocJDEhJSkrLi4uHR8zODMsNygtLisBCgoKDg0OGxAQGiwkICQtLCwsLCwsLCwsLCwsLCwsLCwsLCwsLCwsLCwsLCwsLCwsLCwsLCwsLCwsLCwsLCwsLP/AABEIAQMAwgMBIgACEQEDEQH/xAAcAAABBQEBAQAAAAAAAAAAAAAEAgMFBgcAAQj/xABFEAABAgQEBAQCCAMGAwkAAAABAhEAAyExBBJBUQUiYXEGEzKBkaEHFEJSscHR8CNi4RVygpKi8SRT0hYzQ2Nzk7LC4v/EABoBAAIDAQEAAAAAAAAAAAAAAAECAAMEBQb/xAAqEQACAgIBAwMEAgMBAAAAAAAAAQIRAyESBDFBE1FxBSIyYYHwFJGxM//aAAwDAQACEQMRAD8As/CcIqXm+sEKTsmxP4isImy0oJ8tJYtS2lX7bwqaFlATyZcwIY3I669oVKxDZgtKSGoKOd3O0Zi0juIyhMSQlIAYuCQxPQ6RlIkqEvEoJD53IoRQ2Ko1fETkhJBYB7aXsSTFC8VpyGYpgygCAwqdSf12ELIWRBJkciQku7PYN0d2f8I9lLDpSQ7uE6WepNqXgifKUmVLzOKZlZdHDBJNxAnFStKEgKAQ9BZRA+0el4VbYg4rFpWlSFZiHSkM3OoEeoiPcfL8uXMUFpZZKQlI7UJNcu0ACYEn+CgsEEZt1G5BPSGEyViR5xzOlbZaEGjurV62h1Agxw9BAdmYu+lIm8F4ZXMlGetRCzzIl3cEUUToHJcNpDfh7FYcTkmalS0pD5UhwVXFNEjtpFk4nxlc1cyVIQWF1A+km4GusGUpXrQ0I8mQnB+CmRPzTJ0sKT9kDMCT6gQzNFnwnDZawJhKlLDNdIGU8oCQ1KCIXhHBsTOUyZTENVRU1BrvF2w3hHEpRn8xOcVZmfpT8m6vCTqXkvWDRF4rFBKUlaQ4ygGiiNcoe1Wr0iE4/jpyklKEqKQ5WWIKNRUMDrT9YK4vLzP5iVJIFUi2bN6iAYiZ2CE0v5ikKoTsrKzOGOqT8topjFReyiSp0Demq05TlCsxLUBFq3NI8k4lM0ozByFFQf0JS1yE1JiaxWGE0FJRmTuBUXLPqYi8TgFJChLkslQFBSg0O+8WRpikdxaUUyUy0rKyrmygWA3/AJhF6+hrArAnEgpdKQH1YkktoKxW+FSBKKFqRmBDqTcCpYD8407wbilErmEAJUkZQ/2dmakT1GmoL/Y0V5J/EpWhBKElZpT3Z4IxskrCcqe9Wrqzw4nEBTPQWeGisuxqNzFtFgxi1TPLZKMyyXCdO72T7xFLxM5ueWkqFwKHoBStdomFTCnNlBsHOgrQDrWBBNW63SR90hjm9j7wrjsALw0lQPnJyJa5uLuAYDnYSWgnKxSoB6OTdu3YQROUShsqwp/VRz0aHpE1JJCgQAHeo9gGv1gKNkI76sndumUx0OqRWmdtLfrHQaQNDs2RLIKSg5M2YBnr/KCaQJi5JJSAkhCaqINXOjGkTBQkqzJ5lOwYA0aoGghjF48L5FKZgCUkNeraOW+EMwkLiZ5SAoSC1Ss5wMoHpJpXt3ireJcMMQZWRaiCUuwDAOXF6k/CLPN8shZC5qgSxBBygGlAAzdbxEcVwhkYfMgoBqlxcUJok9BCz0tAZVeK4h58wpAWHBqxTQAVoK7PA2KmonIzKSUu7t9pIYAWLVEAypqkzQCVFUxit2BHY10grGcUOdlMsB/TYAaBqi8KoNVRXYPiM5TmloAD1F1AO1jX5QXOkqOHUQCA4UoKoAKpuavTtppCMLjiwKAMjukqIcqskk9DCOJYpRRL81NXOYlamINQCLCsHdpEGPDiggupgXCXDew6uWdrRdfDq0olW51zCtR1qwim8HnnzQJUsKJL1JCSKkhxWLAucZaAtABcswdQSftJDB1MQQIM72XYHUrNS4NNF2GkSGNmn7NO0Z14Y4niJs9MqYjy0qSSlXaoFzWJPB8HxqppK5gKHoa2fRlBj7GKv0b7vYL4ilAmYs0yy8x9iPnEFhpZWTMKiwfLzAPRi4/YjQcRhgXTV8rFVi2pMUqYhBuSgiyaskO7F+1w0LN6Rhzxp2NJlmWR5qnNKAu7A1dNO9tYN+rgAlCUhVKGrkj0uktUa9Ii5qyFEBSstAs5WcBRoNTQgtExwOWhTiYhaQm4ykA9TluHasBRKER+Hw5KmU4S7E/iGi5+Gil1JQaJSAB2P4xXRh0pUvLlyqsxixeBAUebXMeX84rjvKi1FmQNSW/d4T5qWLLSdfUIMStwTFU4wtSJiE+SFS1MFKq4J7BgI3EZK4vFDkQlYJJdga0HTrAv9qSlHIVETD6gMzpvWo5bbQTgeEIlmgDn+Ya75aw+vABK6sSkOSXAYjUmJshDrlhjLE5VwoKzMQBd1aiAsYojKEqJUS5UagBtVXETE6Tq4AH2XYV1O9ITiZqVJZCUuQ5IJdrD84jIQa8dKc0mHqEqY9RHQSpBc/xEe5j2AQnUKlgMtIPvrtAuJUmtBYtTXSPcXPCgQSOVNGHMBck6/EQ0EUcgKJDgna+YvpBIQnG0TiUmTarl9aM359oiePhkZfUHAsX/AJnu2sWTEgkXZtqCtBQUP7MRHHsCTKZeUED1JLqa9WtCy/EjKFijLQVzcpBsH+0Bf+6NIralFS1ZeUqag/L2ifxoMyafLDZQEJ1zFxU7BoG4VKNQci8ylZtClKaOT306iBB0rKgUoUrMlKcqQQLG+idgTf4xJ4LCCbnQlOYmpBGYgCilOSwYF6VpC5ElKU0VlWpQISTmUdugtcwXwzBLm5g6EgEpKgHLs6iAC7vrq8LKeiBmFVIRN/gy0kp5atnU6ftMTmFb0tC1YlMuatQDJzBZRQspQ5j/AHSWpu+8EYPDS2KpSKrGVUwsFqIoWBtzpYnoYj8UhXmeTlUUFLp/kB0KtdTXUxVe2PGXF2SeI8VBGJlLTLUoJ0S1Xvf93iyTuNLypVLWlEwmkoqfMnYgBwptqd4oCUibMGZAVMl0JSaKFnaz/wBY0PhoUEOUolpA0Z22pp0h/B0Iu1YBx3icwSSbTFDLo4BHMxe4rXpFKXiWBdSqWeuYPyk7ERb5+D+ty5wSCXSfL6lIKvgTSKNhv4qQoUBSDe7j4OGiKD42zH1H5EvwRIOdS1D7IFWYlRClV9RADsRqIeOPdRSQrKpWb1XDtynNRNqPWsC8ClTJRUCgqCwElGXMGzUIchjUbwbg+HkKMyckghRYeli9SAzMIEmkrKQxLzCCwAeo0r0uO0WHwzjAleU1K2ZgQwS9373iNweFC1O/NfrevSJXgyQJsxRLkMA420DRTjkuRYmW6WSBSGFBaiSjLTcGnzaEYdarFQFCSWfoPhCJyylKWKXGqtXP2h+kbbtBPEFQJUTTXKKwTi5UtQLrzIDVKc1feG8HOWhNAFPdk37dIGxEmYEgS1nKSDUpdVXIAH47QSDuGw6BcqSbggV79D0gTFYaXmdqt6nqQHIeoufxh7EspNAxAJzZjXanx1gbK/qfYBNAT2vEAD/2ZJNTLR/ljoW4+4fdZ/SOgWGh/F4ZCcqlHKXDcxBOgKtzS0NYqekDKiaZkuhFSzk8wYUd3LW6QTiULahSTaozA00sR3ER6uHzPq4IZSgAUrCiNa5n9Q2EMAcxeJCUnM6gPbqVEXiv4qXLmS1LCSETEOSSQoU5XD0LNdosMyTMVKqh0bmyqbtFV8S4gpkHzEgBTJBLpctcACwPeFn2AUHGYaYkrVL+0wCEgqUQCwAAfSJmTw4glEqWJasoSVEBgA2YuHK1EkW1MCy8FMytJVnW4DAkHldRB6fpFpkKmKlJeWZRy5iSdDZ/UU63jPkm0hEilY3hAlrDTOZw1cxKjobZat8Yk8OslZ8qSZaiwmDI1A7lB9Sk10iWxSEollQmSfNRQKKLg/eNSSQWBYtSILHcWlhZXLC1zGYLUWADEcqRYNuYsgp5VoD0S2KxYQOdgkB3qnKQbBx3p1iEx/jU5cktDbr1I1YaDvEJjsSuZVaidhpEdMlvWNMemjHb2yXZP8OmmahKpZyzEOlTUepINNWLe0WvhGGxExSRPK8psDZTdbGKb4NpiUoNplPdiR+nvFq4yZyMb5eI/wC5UkhCfshgCQQaE1rD5MUZR5F3Ttuahfc1vhPDPKAAbMWtoKUEY1xLFpOLnlLBJmzGFg2cxonhmbPwUgnEqBkFPmINXw+YEiWd5YpUek9LY+pVev5xeopRUaKZu5PdlhwOLyLzJmrG1iDWx6GzioFom1KM5sqkk6gk0DlRNSC7n5RRVzjoKb/pBMjFqTYxTPp4yVLQE2i+8InJlhbBagBQq0Z3cHvSJCTiA4LhjViLNpTcRScBxVRdL+qh3PSJ3hWIBBzElVWy0Yt/Ro5mfC8crLIy1RYsPj1CaHLpYWNWqW/D4xIzsWFKKaAMXIBNG9JO94qiMafUASWKbUFbq7vBPD1rCc5WAhKsjO4qHUaajcvAhOQ2yyYVJzAqWQksHNQkVqWNKNSCp+EJK/KKSPvBILuNffaIslagCgmo9RINeo0BvBmDT9lCQCLABqnVvjGuLtEETsEpgczaKOUczUICdAe0LxIVKTkOVgkEFKQTlJ9I7dn6x7iwcoCkZmYEPlPfZ+hiK+rKEgkoIUHIASFBVfTSx3MMSiVEo7y/8w/6o8gVExRALM4tlMdEILxkwISyEzMywy1oUAUdQ94El5QQSFeWAG+8LvmrVg1esOS0TJaVeaQSasxrua9dtI9OGUZWZKUgCt8rsdnu2kBukQRiuKqCSZJVkegJIcWtp2iO4tJOISnzDmSjmTViFaJobQdip4zkNkJCWDMKXylvw3gPFtMCQkqLerNyb+5eKJy5LQHRVMdKnS1ASpITXmAUS5cdKA0s9+kSSMQtjqTVKjpepBuzUehpBCMZkej9A7t1L0FNIYmYgTFKy5eXUahgkuQHardjFHfwL2K742moTLQEAgrIc6FkuwG7tFURPcA7/jrE745mEmWOWjlk2qQPyisaFu47i/yjp9MuONCPbD1pcQKU6Q9hpjiPVS/3tGkh5hJipUxExFFIUFDuC4jR/GfEUTZ2DUhmmIM49M3IB+L9oziWbg+oX/UdIk8DiFFcvMXCRlHQZipviTCzdQZp6NJ542aRxLjoPClh+cJGGVuTygH3lgn4xmDPEvx9XMkA0UHI0JFAT8T84iFbD36f1gxlyigdXjWPNKKOTU9B84Uox48D4qZQwxmCcHPYg9X+cXeRmmoBCkpHyHWl4z6UXi6cAxiPIykcw5U9Q2uzRh6yNxTGRKYBLChLgVc6nYMaHrE3KlqQEJYZT6mCXNXFKuWfSK/g5ill0uFVo5qBoO0WHCYtYbzCBQgHM7dgKCmt4xwLEETMYUUSkTFKoFKcEfy0s0Klq8t5ikEE3UFFRI0ADkgQ3xJUxh5YCg3KSddwDWCuF+ZKPOlM1JNsxGSlQQert7RersYfn4kS0BSpnMsMkKSVBJ0KwGYbkmBpOLWAEebyZarA5VEkA0Z0166R2HnLUFmYgpGz1GwDCw17w3kPlnKFm7607sKNFjlSASX8EU86VSl/6x5A8vB4QgOiZaOhfUiQ7HLUplTFApA9Nvx/WKwniQLy0AILlwSQCBbLq/WJSRiXpNSAz62ajd+sB4ud9pJTSmhbapF4rck+47joXxGasKVkAsC7Ps9y+goOsDYPiSZZmJUgTCfvE3PqYjY2gzESvMTlKtKCjuaPbQRBf2eXCs5DB2Y1alW7OHim9lbi0BzxmWWGTnITzAUc0dwVH9I8+t5czABQp3Iaha9TvDWKw4UsJCqCp0qKjT5ivSBsPNUXQAVEHMpLMWGpIOzQySYrTRB+IFZ1KGrV73p0rEOhBIceoeob9YK4liFqWSlAyvRtRpDKTZQBfX9DHUjGopCDWBmNSDwqIkqZZ0goGxeGTIGT5WZin1C36HpDvDpwJexBYjY/pAsucYYnTSlQWOx6iIxoScZJrwTPEcS61G5HIOrf1JgQqZutzAyC9XcmvZ6w6qZSDFUg5Z85uXuLWrr8oExCoXme+kMT1OQ5b8IjEC8OYncDMSEJzKYh8odohJCPgPmYOlTsvllVUFTEbvsfaKs0eUCLuWThE9Wd9OprWnK1j1iTE9i63SG5SzghrO8A4yc0s5WASyRqd7v7P1jsCvNL5XLWBu+vLHLfuWXWibw2NSkCWogu2rE3ZiLX+UTPDygE5lgVcJc0Gtdf6xW8PgM5ASOYB0vQ/wCI1vE1KQZaEJWU5lCqblLULHrDQm/4DFtkzj5xmAcoSgD1a/IRCJ4wUpVLlrWsuQUvUNcjRm0eCpGMEzlOcbdQN2t2MRuLwyEnOJYJrWofrQxa5X3LOOixSTyjsNOnaPIjUTFMKpFP5v1joS4goBROZgoBOZ2IrStQHd36Q1iJyVBSAHUD8XJD0F6fHWIvBzJcxXMtg1AASxG5NtbRJS5QBJCz6aBiPcB6mKWnQu2KwEwhLLScxq9dD/t1rHqwBzuxU4N3/G1PwhrGYhLOCRLuARUqspi1KwzjJ4CcpIcAkivYdvnvSEp2CwjEpBo3KwejqIdubcHSInjqUoQZiPsofM1VMGAfbNHuFxZKilaQHpzGjaORpat3iJ8TT1IkLSCAlRAt6Q7gP8aRdjTc0hJOyohSgGSQ+pJt0HWG/JUaqJPaGZeW7U3NzBOZRFFd6CnvSOuKCY2i/YQ4FgCEYnDn1XG8DhUKQkZKhC8WnkMAyprQdMUFS1NtaGT0QsXhTgsielSsTOXIQlh5nlui1lLJZJszxZJv0d4eZKWrC4wzZgHIkhGUnYlJcPvpEX4H42rDylkMQVsUKssZRqaUsxvF64F4kkyQXw6cOFVdEsAG+qKf7xkyZmpUmbMeKMo7Ri+IkqQooWkpUCQUqDEEXEArcqIG2geNk8RYmVicPimAeXLOIQdQpBAVXZSSxHQbCMs/tAfsRphLnFMzTjxlRH/VVC4W3tE34WyqmZFKJSOdjQunT32gadixrYjT8Yb4fPy4hBAq7FqO7/KBkX2uhC/zMGzrBLKdkgbnVzAQLEHKUKOxuIJl4oLQQlwqnUdz1tAE+aUiwPVq945STuhq8kzh8QRqQwHMRU9OhbXpBkjEhVi5OxYn73b32irSVqUARlJJykk2DGrezRNYaaCS9czVdsrA2YV7QHGho2TSZ4US+YF2Gb8SbW6w1iMpSsa0JY/MVs/4GI+SVTSlIXQAsSWrcsBvsYLRhlZyeQslzYlxudBb4QNj22gL+2JoplFKfusdE6lEois5I9o6BbJZW8Jg8yQp8uZyUs4I3fSJzCYchArUkM5LB7DWEBayX8tAKqDKS391t4TiZkxJSCgkPYkvmYg21bpD99IL1o7GylKI5mIIq1Gc1e5DawDMWf4i1pcWBGr2JALkU13iSXxTy5ZlmWQoABNPTV6uaDaIjH4pSczh3pQF21FveI4JdhWgfEIBSpIy5gXDB6fcGgApfaIjxHKUvDTFgcrpfN6ixBJSBSlX7RJ4M3KScoUaqu+oHV9B0gqdjBOWULSMho5ZOawJJJoTWDFuMr9hGZYDmI2FhBSZrXaJDi/htcskyFeagaJ9Y3JSLgbj5RAd46cMikrQtElLxNS+gpCEyUm4ECS5jQ+mYIdMATheGla0olklS1BKU3cksB84unGPoqmycrYmWp78igwAqbl6sIE+jGQlWOTMX6ZSSof3iClP4k+wi/8Aifi4E4JcN5YN91K09hAy/bjckPiSlOmU2RwJWHlMJ4JBJKSkJSzWDkg+7d4HRxGYpJlYfMSv1JSWl91OOX2MS5yzHKjTtXuIUrC4YZR9ZmyQ/NlATm6EkAj2Mc6+Ttm/jS0Vni2OVhMKuStvrGIDKYvklA2pTmL+zGKX5kXXx8MCCtUpc2biJigXJARLSNAAKhmFXtFS4XhkzV5VKKaUYPG6Mlx12ME01LYyhdGJ6iJfwzgyuaFqHIkGpsTYNu16dIkf+zaUgZUlb63cUqkBg3eJKbNStKZQaUhNASCACkVJLMnqIpnmTVRF7heDkMEpSQxuHZ6n5MNIcx2KVJkuDLYfZAKncsXfs/vFZx/EcqWlrKmPrZgWuANB+6QwcdOITKKTlUQQMpOav2a9/hFCwt7YXrRL8KwikzwpQopIIchiVAkANemulInTgl5CchYBgzEXOv5xCImrQpPpKcqSFKUSUj7IBFQwJp+kWdKFpCUqE4/4fsuapJ30hcl2Nj7AGDwhPMgBi4LliP7u8T2DkqyuQ7UTQP8AleES1yw2WXMAA5UqAq9z0MKXjQkJBCsrg8oZm0r7GELKpDpkoFDKD60MdAv1wbzD1OWvyjoHp/JLJyevnyJSE+1aCtXq8ccIArmZ3o1ajUM9KER7iZglrdUwg6AJqp2DbQbKwi5oKtdswDdHIoYqUJWVxtMj8Q5VmVZTOVAOre4cRDcWkkzCE3L8wqE6MTWJLGzynldBUlTZVPQ9xvE4rgEgpITPSFa5pam6i9osipO0hrRmOKlzETEJKQCVFLioJIABABLbxHDFpSVBqpLhjQu4VrzBjbpGlTvAgUkhK5ClKpm80jIxplSRT2jPPFXh1eAmJlLUhZUgK5C4dy3zf2i+MfcT4JLAzZjrmyk0Ao4ygsKqbQmtopPivEJmTRlSAQOZQuolqn2iZPG2KBYj3HwqB2ER/iXBpTlmIUD5hKiXzO9XG3Z4fBGp2xWVmPRBVehhC60ygdY20Qn/AAZPUFKCSMxUkMVJSR6uYZiMw0IG4MWfxshSJcudnAnBOXyiQ6khRJU1yBWsZsmTSHspIAUSWoHLsNhsIPdUwLTtE3gPFeSikH/Cpj7FngzEeOJgS0mZML0yzAkgdXF4qqpQ0/dY8RLin0Y32LfWlVC5ueYStanUbkwvBgy1hQuPzDfnHqFZXDEvDstJJFAPnFtKissPCsash8zJqcoFwQxcvQNtDWOxJyZSXSq2lHYu37pEPh8QRUqUwsPd2rb+kM4rGFSuUkBJpX8oyrF9wA7HYNOVASQFMHYUFbnc2goTEqALrC0jKSWU6mFUkNlGoEREnGgCoJ/PvSgiRwGPQqWpKkIdQyijZRQ5gx9VL94aSaRCR47xrDmcJsmUyMoZFAPMCalY15j7tFh8I+JkTUeXipi0rslSnyq3rYF2jPVYgJNANqa/1h0Tw2VgBa3WohJYVKNBTo2SZipAypQUrNK5gQ/aG+JFNlqJOb0jSjvT2jPfCk7PPQAwHVLhgQXJJoz3jRJuF8zmloQFEOVGhbUuej+zRmlh49mPGXuQipYf1H5/pHQtGEUQCFJqNcj+76x0GvkUmlUSGDqQSyiW1ahHStYmOD4mVMUUzVEEkEEHQgULXLuXpFa4liUYdMtIDsBmNaqKi5Yk81e0RmIxqkLaUEgrLgLdiSWAdNvy1hVa0gqrLpxrg+FE+q1ZvUUKJBI3IsQ8dMnvWB+A8UmzJElcwlMxKClWrEqLprtb3gpU6W7KS7VDv7BwwrD2hweYuzE1vA2FWhRWrIM6V5ArKCWCUm96EmF8Y4WmYrPLmTZBYJKEHlfRbEEO14E4fww4d3nLKVqzBwHcgZiVKS5FBoGhmMhPEkghihKqfaQkv/pjM/GKv4qU5UpCU0SkMANKDtGm8Sw8zzEZJySgllAICiAQWYgtfo8ZX4rWTipgJfKyXZrAaRd09uVleQiQIVCWj0RsKxWWOaOePCYhBuTUe5/GFNHmFDg94WoQCCkwTh6mBUQTJoRDIjHsbhiSUgnMahLVINXfaBMThilJcEKt/R7PBQ4gUzGL0SDp90U6isJkTEKH8RRIdykCrMRQ6V/CMu0wEShZSDShLEn5iJGXhinKqjFikpqKak/lCMROE0iXKSb3UxKjuNif0hZw60DmIB1SRr8e0M2EEm1JIrX4OYInKqlLv6S4+YY6iB1AAlRvoLOXiVwkoKmClqPcFzpAk6VhSsn/AAzwtRmS1S1HL5qTlJYGoAzbgF+XtF689LFK1pBD0Ayuyrj+Wm+lYg/CaPLczD9oJACblnd9DQj4Q/h1HzkSmMwzCqgsnmCnVuktX2jM9sL1oipjueY3jodxmH/iLt6j+JjyKqQOC9xieiZOBIBdnCvslYYpClGgzVDneJI8AnTMqpicxASQkGxuO7Fn94luJok4dByKAcuUnROrJvm94CwfHlTS0qVQMHXmHLZwcrG73g7str7gyVjVolplTBMEypUShTGpJZQGU/GCcGr7AUFAJp0fS1DpSBeI4oCpdOWnM6f/AJM8R6OJHMMqwSDQBQOje0BxJM9x/HCJcyXK58QQwEt1kF9SKIZtWeD5+JmLSCpM2zVQoilTpEZM8Q+VMJJSnOADQE5qk/KFy/F8pNVLBSQwJILEXBDs8FdtIkZeBf1ouj+HOIMwO0pbN3IZ3jNvEMwKxM4gMPMVQ3HMaHrGnYbxPKVTzJeVJBooVfQOb9IyvjRafMcjmUpQ7FRZ9j0jV03kGQGTCskNhY3EPIjWioQ0NT1MIeUYEnrc9oDILwKqn4wewPQxFyF5VAxIEQYkYpUsDWPZRq8ICYWnZ4IBvGJGYHoPxIhEtADi4PW3vBp/Cn5wE5LkIdNauz1ihu2x6CZSvKAOQVDhVCQT+UMzcW7O1H9+8NyyoVyj3Pf5R4ZJbSBS8gGJ63iw+Hlc4Cg9GbekVqYWJFKRZ+BJUFAtX+jQuX8Ro9zVPD2HSZfpZ6tvT8aRKYIqSpSQkKURQ7A+kj4D4RBYVKxLkJCq53Ww9dDStv6CLBKqUra6QX0IY/Bi8VwVDS2V/F4I+YtxXMfxMeRaFS1Ek1jor4IJTeIcOlrQVTU5lsfUToCQGB3hnAYiYJUokFHInl2JA6RdGKgxL9aMO5hAwMtDKZBNqMWNXJBFbn9YxLqk12JzKTxyctUmYhRK3SpNS4s5valYTxNSEUlyZSGHKEpAuNSBVouC+GSqpVLHYijbVtCl8PltmCUc3u3f9In+SqI5J+DPeFzvMWuWtIUSHHLY+1bfKJHh2OTm5kIUr01Qk+k9RaLWvh8mhTLS43DVNyG/OFjBylFkykpavbcuetfeI+oixU6ZW5xRMVzyZX/tp+AYUjPvHsoDFcqEoBloLJDDUWHaNkRgRcCqn12J3o5e+sZb9KKGxo5Qn+Emg/vLjV0mbnOv0SckykiXHFBG8OtCxWhjpUVgoO5jlNpBHlt+sOHh6jIVPHpTMEv3KSp/l84D13CBNDiZqrAmEJEEyVAUUPcQUQVIQT6nPR2MHykp0SGGh17w1k1ooaF4ckqAII00NoatCkZnBVUMnYbQXMmEoASks3yeNR/7MSTlypSAA5AQokPZJA0dq1uIXhvC6eZIKbOxcqNRbb+kc99VH2HoyVC1bFoIzEj0l+0aDivDwSBlyKSbEPTVlBQBSe/XaAj4eDOEkpKsoy8zq2SNaQf8iLIUGfKrs/M+1LfGLTwMKJSpL0DdqbQ6rwzmLJSXDkhiT1gvC8ImSlgsctNg1nN4MssZDRL5hMuRGYMamhcCtB1JiTTLJU2ckZKDQCoBIb91iCwE9KiM10qYDsaP1ekTGLxa5YKr8jco15iA51cCAtDtEj5i/u/MfpHRGDDYn/y/ir9I6G0CyUmzKUdmGtmq3Wuh6doSAP5XJ+FAdLa/hDZnczEOw3Zuri8eCcAbVjhuS8lQ6WI5izAFN/kdHd45KA1Tlc6uSadNamvSEmcDoNmHtW0e5hE5II1M76VqNLAFn3oI8yjUNDkyZ7HW1euwhC1f7aQsiCcwfUDUDXZxY1rGS/SkQcYL/wDdIfu8z5RrSlttvvGU/SaAcax/5KD/AK5g/ON305v1f4YrKXmEekQmdKylocEdwh6ah9NovHDuF5uCTeWpUubmYuSg0rb0oMUZFI2jwpgwMFISRmHlAqTU0WHLt/ejH1uRwjFr3/4RGFpEPylaH4GFcRwZkzpko3lrUj/KoiGkmNSfkgXKOW3w0h9JfT4QKgwSgaxYgGzcOxSpyJJISkiUAFIABUcgbMWqaQVPlTUlJClJFnBIBOzJJq0I8FcTUrAyM3KmWkJSoLykkFX8pru8OpWSoZiA6nJYP1LWzUpTWPP5dTa/Y9qgeZNMyXMTnIzFOYISopUR6S5NFEgWA1gREyaoIlAKUMwypylgTdTJZTu4djrFqxE7ylrWuXMIKBXlcM4GZkkFzrXWITHzZJVyrUHYg5cuUNUDKa1pYXiaQbAjgZmdSZwThs1CCosQCGCQlykmtSH30iP4ph1JUUZk0AGZncWa1e7QccbLS9DoU7s9K3L1prHk3GheUGWU5RV05H62cP1fpEt+ENYB9UIQrJlJa4JCvckNBq+KgSh5ikpMsJFCBnAIJBzFiptd4bxOMaoRlS1Q5LilRWp/rFK8QTETZyZdkocmpqS5uI1YeT/LsNZdVeMKnmlDp5hp8ENHRm/9iJP/AI5/ftHRp+0WzdXG9umv5Q/Lw61BgL1CbmocdLanQUhgzXdwB0BISD95g9YTOmGgFhsT8RXWOAuKViDclXMzs9HJZt4fmYZyXCnzBPvoGdxTZ4So5ktmST/MKihspn0FKR0tGWoIcG5JqdABoDq/xgpUqINzJbUeoPXTuLV+UeKtaCPIJysRUt6hQ99P3vDeUkkDmO70tXS2sCUWQQEdAaMKgdz1cUjJfpVpjUHeSAf8641tVqsdAavYdfy32jJvpcT/AMRJO8pvgtX6xs6B1mXwwMrC0Z0dRAbFNFAx5hcRlPQ3h6fPWmmUNvekd+72KNT1NH0BgcOES5QCkhkJapcUAAtQ0d9o+fZWHKyBV1EAdyWEfRfkMCkBWYN3YCtAKxyvqT1FfIyMf+lHBqTjTNVXzkhWbdSRkNugB94p7xrH0q4fNhZa7mXMFf5VJIb45YyhSe0aekyc8Sf8AHZSoKkqiPSWvBaFRrTIbB4GkKOCQRzB1ZgLgJmLcnalL2MT+Jw0uUHUQo/dCizqBcZbgpoH+OkV36N5SpuCBQJhKJikrybEgjr3pEtiJEwFSlUB5crNlYub17xxc7UZy+SJHFVwMyXFUjNUXBIOjb6QNOwo5grM9mo3uG/OHpU5SC4v1AIruDDcx2BKk1qQAN7sAw6CMt+UMmEYFRlIbDvnPqYBLMoFOW5NAauCID85a1PkSpa16uMrVu5FQ46NDqKEFJU9b6itmG14dlupaQcpCWDHKlIcEjMoNsTUxfHM1odTIqYjzCxZIqTyn2FWo34vWPE4ZKbIC0kM5RmD3PMderxM4qRMSFLGXIgeqWSrmY5QVGrOz7AREHFKIHKipqSrfofmYt9b3Dz9wcYZH/LSOlKfKPIeVOWCQwpShEdC+oxeSLgkVdJra1YbXLIJBcdw1feFfXWVmSMpFq9I4zDlBKnzE0DuLOS4uabxzuKrQtjS5KgAXFdiHu1WtCkku5948mFiQzdyD2tbv1hZUSMzHK9w2jWa2lYFEHGCSwNCMprrQ2Gj7x7iUCpBQzO3N0DBxzVeu/SBZyyo5nF+lX3IFY8zABmF3chyenaH5JWqAPsQE5rVBzWGt0lzGc/S/hU/8PMAYHMm76JI/ONBQsA0perDXSocDpFS+lCTmweanJMSR/izJYPXWNPSSSzRr+6A+xj5D2ghGKIYFiIH83oxhJsI79kNA8BeF1T1IxM8ZZKS8sazVJNHc0QFCp1aNTnALJcBJAeqqKL/AGXt8+9Yon0VY0zMMuWa+Wqj6BTlviFfGLxmoXSkX9L0L0qSaN+6V4XV5JSyuM/HYZEL42wqJmBxAS9JZUxa6eZgBs0YYpD1EfRWKlEoMtTFCnBYggOC7HShrHz1NlmWsoVdCig9wW/KNn06SqUQMYSvRUOhTClfyhU7DvUQwkEUMdLsA0b6LccoefLBaiVdwXSodqCLuhRALAGha4yvR6X7WjN/ozWfrCk0B8s3aoCknX3jTVpygqClF2Sn7rsSQXAJa+0cTrItZW0woYLpFRci4LjWhBhzycxZQSVFySFOqzuwOg3e9qQ1kJAdqbA66tv+kLxGWpUohYFLEHcPd23ppWM8O4dDeOlpSoCTMz0DrfIATQpAIp8Y5WCQhCQpVZn2wHSkPqQqulk+5hU+eszPMTmJASTmQBoKkAMRasNMqYsLWpQU7uSA1GJFXDAaA6dIfz2AkhEucEgpSpSTSqRnfKSQxBBa2hhiXOBUfMHmO1SopAJ1f9aQ/wDXZRzyxNAs6lhgsg0ZYSQht9dqQIta1vL/AIoA9Kc6VgkPVGXNQdWLPDqNBaJUcCeuSdXrLjohTKkfemHqBLY9Q4du8dFnpgr9FsS71sB71/YhC5bVJLijMr5/t48SoBTkKsbAP8CQITMUSeZzub/N45qug0eB2uO0eJoDUK0djR9idesJMxVQaA3FKtb8Ybmq3b83goUIBDhzT4mzOLD5x7NKi7elwakP0NLlrwNMnFRLMHuB01/GFJBTQON/2KiGrwQcQ7EsGtV/l1Z4r3j9JOAmuDQpU70otOjX6xOK+1VQBNqfAaiAvETzMLPQG5pSkgCmj1a5cRZhqGSL/ZDDJyHDjS8IQaQqTMY1sbw4cIXdNQY9HRC8fRRi8syen7yEqY/yqI/+0aUlZ0LfvSMf+jzE+Vjkp++laP8ATmHzSPjGuJxD00jhfUI1mv3QUcmYp1EKodOmztb3jGvHOHyY2eNFKCx1zJSSfiTGyZgQqn+ogDdw1f8AeMz+k3CtiJS7ZpbU/lV/+hFn0+TWSn5RGynYedoYJYGI+YljBMhdjtHaTAWLwIspxssaqCk/FJP5Rqk2YLpSaFxzOB0NHJdq2paMs8Nzx9bkM1VVo90qGsachDlkuSaABy79I5P1DWRV7EPFLUpRJuS5ahL+1Icw3EFSnCRLUo2UtIWRegejdWhIQUjIwDGoyspPvf2hpiHf83/dIxJ12INziblTk1IAYW+FCWtHSwlTKmFRKXIIALkjUE0f97Q4UKY7am/s+8DEV6+8MpeADk6aoqW5CswqSSHYUOltj8IFUeYFZH+EhyNajXvvDq1lSiKF6u4Zr1/ZgdY6O21vhDoN0FeVgzeSonfPK/6I6GCT9xPy/OsdB5A5MsPmFrwkLOV+v/T+pjo6Mi7h8iSs5X/fqI/CPGqY6OhmMeTLgdP1jpZf4Ex0dCMQ9UK+/wCsOZRSgqz06x7HQ/gZHzxODEjYw/gphs9I6Oj0q8A8Et4eLY2QRfzExs6Uhvj+UdHRyPqf/ovgiPcoCgQBQPYXijfSekGTIU1fNIfoUOR8QPhHR0Zeib9aP98BM3n2hGHMdHR6HyAnvDp/4yR/6qR842SWgO+u8dHRyPqP5x+CIcXKBSXuSXLl/jeA8SOYX3udhHR0ZX2QwMVlmcs4LPRz0hKlUI0v8jHkdAiVvuCM/wCMIxCWfoA3uBHR0WojFhAjo6Og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data:image/jpeg;base64,/9j/4AAQSkZJRgABAQAAAQABAAD/2wCEAAkGBxQSEhUUEhQVFhUXGB0YGRgYGBoaGxccHRcYGhoYGRoYHCggGholGxocJDEhJSkrLi4uHR8zODMsNygtLisBCgoKDg0OGxAQGiwkICQtLCwsLCwsLCwsLCwsLCwsLCwsLCwsLCwsLCwsLCwsLCwsLCwsLCwsLCwsLCwsLCwsLP/AABEIAQMAwgMBIgACEQEDEQH/xAAcAAABBQEBAQAAAAAAAAAAAAAEAgMFBgcAAQj/xABFEAABAgQEBAQCCAMGAwkAAAABAhEAAyExBBJBUQUiYXEGEzKBkaEHFEJSscHR8CNi4RVygpKi8SRT0hYzQ2Nzk7LC4v/EABoBAAIDAQEAAAAAAAAAAAAAAAECAAMEBQb/xAAqEQACAgIBAwMEAgMBAAAAAAAAAQIRAyESBDFBE1FxBSIyYYHwFJGxM//aAAwDAQACEQMRAD8As/CcIqXm+sEKTsmxP4isImy0oJ8tJYtS2lX7bwqaFlATyZcwIY3I669oVKxDZgtKSGoKOd3O0Zi0juIyhMSQlIAYuCQxPQ6RlIkqEvEoJD53IoRQ2Ko1fETkhJBYB7aXsSTFC8VpyGYpgygCAwqdSf12ELIWRBJkciQku7PYN0d2f8I9lLDpSQ7uE6WepNqXgifKUmVLzOKZlZdHDBJNxAnFStKEgKAQ9BZRA+0el4VbYg4rFpWlSFZiHSkM3OoEeoiPcfL8uXMUFpZZKQlI7UJNcu0ACYEn+CgsEEZt1G5BPSGEyViR5xzOlbZaEGjurV62h1Agxw9BAdmYu+lIm8F4ZXMlGetRCzzIl3cEUUToHJcNpDfh7FYcTkmalS0pD5UhwVXFNEjtpFk4nxlc1cyVIQWF1A+km4GusGUpXrQ0I8mQnB+CmRPzTJ0sKT9kDMCT6gQzNFnwnDZawJhKlLDNdIGU8oCQ1KCIXhHBsTOUyZTENVRU1BrvF2w3hHEpRn8xOcVZmfpT8m6vCTqXkvWDRF4rFBKUlaQ4ygGiiNcoe1Wr0iE4/jpyklKEqKQ5WWIKNRUMDrT9YK4vLzP5iVJIFUi2bN6iAYiZ2CE0v5ikKoTsrKzOGOqT8topjFReyiSp0Demq05TlCsxLUBFq3NI8k4lM0ozByFFQf0JS1yE1JiaxWGE0FJRmTuBUXLPqYi8TgFJChLkslQFBSg0O+8WRpikdxaUUyUy0rKyrmygWA3/AJhF6+hrArAnEgpdKQH1YkktoKxW+FSBKKFqRmBDqTcCpYD8407wbilErmEAJUkZQ/2dmakT1GmoL/Y0V5J/EpWhBKElZpT3Z4IxskrCcqe9Wrqzw4nEBTPQWeGisuxqNzFtFgxi1TPLZKMyyXCdO72T7xFLxM5ueWkqFwKHoBStdomFTCnNlBsHOgrQDrWBBNW63SR90hjm9j7wrjsALw0lQPnJyJa5uLuAYDnYSWgnKxSoB6OTdu3YQROUShsqwp/VRz0aHpE1JJCgQAHeo9gGv1gKNkI76sndumUx0OqRWmdtLfrHQaQNDs2RLIKSg5M2YBnr/KCaQJi5JJSAkhCaqINXOjGkTBQkqzJ5lOwYA0aoGghjF48L5FKZgCUkNeraOW+EMwkLiZ5SAoSC1Ss5wMoHpJpXt3ireJcMMQZWRaiCUuwDAOXF6k/CLPN8shZC5qgSxBBygGlAAzdbxEcVwhkYfMgoBqlxcUJok9BCz0tAZVeK4h58wpAWHBqxTQAVoK7PA2KmonIzKSUu7t9pIYAWLVEAypqkzQCVFUxit2BHY10grGcUOdlMsB/TYAaBqi8KoNVRXYPiM5TmloAD1F1AO1jX5QXOkqOHUQCA4UoKoAKpuavTtppCMLjiwKAMjukqIcqskk9DCOJYpRRL81NXOYlamINQCLCsHdpEGPDiggupgXCXDew6uWdrRdfDq0olW51zCtR1qwim8HnnzQJUsKJL1JCSKkhxWLAucZaAtABcswdQSftJDB1MQQIM72XYHUrNS4NNF2GkSGNmn7NO0Z14Y4niJs9MqYjy0qSSlXaoFzWJPB8HxqppK5gKHoa2fRlBj7GKv0b7vYL4ilAmYs0yy8x9iPnEFhpZWTMKiwfLzAPRi4/YjQcRhgXTV8rFVi2pMUqYhBuSgiyaskO7F+1w0LN6Rhzxp2NJlmWR5qnNKAu7A1dNO9tYN+rgAlCUhVKGrkj0uktUa9Ii5qyFEBSstAs5WcBRoNTQgtExwOWhTiYhaQm4ykA9TluHasBRKER+Hw5KmU4S7E/iGi5+Gil1JQaJSAB2P4xXRh0pUvLlyqsxixeBAUebXMeX84rjvKi1FmQNSW/d4T5qWLLSdfUIMStwTFU4wtSJiE+SFS1MFKq4J7BgI3EZK4vFDkQlYJJdga0HTrAv9qSlHIVETD6gMzpvWo5bbQTgeEIlmgDn+Ya75aw+vABK6sSkOSXAYjUmJshDrlhjLE5VwoKzMQBd1aiAsYojKEqJUS5UagBtVXETE6Tq4AH2XYV1O9ITiZqVJZCUuQ5IJdrD84jIQa8dKc0mHqEqY9RHQSpBc/xEe5j2AQnUKlgMtIPvrtAuJUmtBYtTXSPcXPCgQSOVNGHMBck6/EQ0EUcgKJDgna+YvpBIQnG0TiUmTarl9aM359oiePhkZfUHAsX/AJnu2sWTEgkXZtqCtBQUP7MRHHsCTKZeUED1JLqa9WtCy/EjKFijLQVzcpBsH+0Bf+6NIralFS1ZeUqag/L2ifxoMyafLDZQEJ1zFxU7BoG4VKNQci8ylZtClKaOT306iBB0rKgUoUrMlKcqQQLG+idgTf4xJ4LCCbnQlOYmpBGYgCilOSwYF6VpC5ElKU0VlWpQISTmUdugtcwXwzBLm5g6EgEpKgHLs6iAC7vrq8LKeiBmFVIRN/gy0kp5atnU6ftMTmFb0tC1YlMuatQDJzBZRQspQ5j/AHSWpu+8EYPDS2KpSKrGVUwsFqIoWBtzpYnoYj8UhXmeTlUUFLp/kB0KtdTXUxVe2PGXF2SeI8VBGJlLTLUoJ0S1Xvf93iyTuNLypVLWlEwmkoqfMnYgBwptqd4oCUibMGZAVMl0JSaKFnaz/wBY0PhoUEOUolpA0Z22pp0h/B0Iu1YBx3icwSSbTFDLo4BHMxe4rXpFKXiWBdSqWeuYPyk7ERb5+D+ty5wSCXSfL6lIKvgTSKNhv4qQoUBSDe7j4OGiKD42zH1H5EvwRIOdS1D7IFWYlRClV9RADsRqIeOPdRSQrKpWb1XDtynNRNqPWsC8ClTJRUCgqCwElGXMGzUIchjUbwbg+HkKMyckghRYeli9SAzMIEmkrKQxLzCCwAeo0r0uO0WHwzjAleU1K2ZgQwS9373iNweFC1O/NfrevSJXgyQJsxRLkMA420DRTjkuRYmW6WSBSGFBaiSjLTcGnzaEYdarFQFCSWfoPhCJyylKWKXGqtXP2h+kbbtBPEFQJUTTXKKwTi5UtQLrzIDVKc1feG8HOWhNAFPdk37dIGxEmYEgS1nKSDUpdVXIAH47QSDuGw6BcqSbggV79D0gTFYaXmdqt6nqQHIeoufxh7EspNAxAJzZjXanx1gbK/qfYBNAT2vEAD/2ZJNTLR/ljoW4+4fdZ/SOgWGh/F4ZCcqlHKXDcxBOgKtzS0NYqekDKiaZkuhFSzk8wYUd3LW6QTiULahSTaozA00sR3ER6uHzPq4IZSgAUrCiNa5n9Q2EMAcxeJCUnM6gPbqVEXiv4qXLmS1LCSETEOSSQoU5XD0LNdosMyTMVKqh0bmyqbtFV8S4gpkHzEgBTJBLpctcACwPeFn2AUHGYaYkrVL+0wCEgqUQCwAAfSJmTw4glEqWJasoSVEBgA2YuHK1EkW1MCy8FMytJVnW4DAkHldRB6fpFpkKmKlJeWZRy5iSdDZ/UU63jPkm0hEilY3hAlrDTOZw1cxKjobZat8Yk8OslZ8qSZaiwmDI1A7lB9Sk10iWxSEollQmSfNRQKKLg/eNSSQWBYtSILHcWlhZXLC1zGYLUWADEcqRYNuYsgp5VoD0S2KxYQOdgkB3qnKQbBx3p1iEx/jU5cktDbr1I1YaDvEJjsSuZVaidhpEdMlvWNMemjHb2yXZP8OmmahKpZyzEOlTUepINNWLe0WvhGGxExSRPK8psDZTdbGKb4NpiUoNplPdiR+nvFq4yZyMb5eI/wC5UkhCfshgCQQaE1rD5MUZR5F3Ttuahfc1vhPDPKAAbMWtoKUEY1xLFpOLnlLBJmzGFg2cxonhmbPwUgnEqBkFPmINXw+YEiWd5YpUek9LY+pVev5xeopRUaKZu5PdlhwOLyLzJmrG1iDWx6GzioFom1KM5sqkk6gk0DlRNSC7n5RRVzjoKb/pBMjFqTYxTPp4yVLQE2i+8InJlhbBagBQq0Z3cHvSJCTiA4LhjViLNpTcRScBxVRdL+qh3PSJ3hWIBBzElVWy0Yt/Ro5mfC8crLIy1RYsPj1CaHLpYWNWqW/D4xIzsWFKKaAMXIBNG9JO94qiMafUASWKbUFbq7vBPD1rCc5WAhKsjO4qHUaajcvAhOQ2yyYVJzAqWQksHNQkVqWNKNSCp+EJK/KKSPvBILuNffaIslagCgmo9RINeo0BvBmDT9lCQCLABqnVvjGuLtEETsEpgczaKOUczUICdAe0LxIVKTkOVgkEFKQTlJ9I7dn6x7iwcoCkZmYEPlPfZ+hiK+rKEgkoIUHIASFBVfTSx3MMSiVEo7y/8w/6o8gVExRALM4tlMdEILxkwISyEzMywy1oUAUdQ94El5QQSFeWAG+8LvmrVg1esOS0TJaVeaQSasxrua9dtI9OGUZWZKUgCt8rsdnu2kBukQRiuKqCSZJVkegJIcWtp2iO4tJOISnzDmSjmTViFaJobQdip4zkNkJCWDMKXylvw3gPFtMCQkqLerNyb+5eKJy5LQHRVMdKnS1ASpITXmAUS5cdKA0s9+kSSMQtjqTVKjpepBuzUehpBCMZkej9A7t1L0FNIYmYgTFKy5eXUahgkuQHardjFHfwL2K742moTLQEAgrIc6FkuwG7tFURPcA7/jrE745mEmWOWjlk2qQPyisaFu47i/yjp9MuONCPbD1pcQKU6Q9hpjiPVS/3tGkh5hJipUxExFFIUFDuC4jR/GfEUTZ2DUhmmIM49M3IB+L9oziWbg+oX/UdIk8DiFFcvMXCRlHQZipviTCzdQZp6NJ542aRxLjoPClh+cJGGVuTygH3lgn4xmDPEvx9XMkA0UHI0JFAT8T84iFbD36f1gxlyigdXjWPNKKOTU9B84Uox48D4qZQwxmCcHPYg9X+cXeRmmoBCkpHyHWl4z6UXi6cAxiPIykcw5U9Q2uzRh6yNxTGRKYBLChLgVc6nYMaHrE3KlqQEJYZT6mCXNXFKuWfSK/g5ill0uFVo5qBoO0WHCYtYbzCBQgHM7dgKCmt4xwLEETMYUUSkTFKoFKcEfy0s0Klq8t5ikEE3UFFRI0ADkgQ3xJUxh5YCg3KSddwDWCuF+ZKPOlM1JNsxGSlQQert7RersYfn4kS0BSpnMsMkKSVBJ0KwGYbkmBpOLWAEebyZarA5VEkA0Z0166R2HnLUFmYgpGz1GwDCw17w3kPlnKFm7607sKNFjlSASX8EU86VSl/6x5A8vB4QgOiZaOhfUiQ7HLUplTFApA9Nvx/WKwniQLy0AILlwSQCBbLq/WJSRiXpNSAz62ajd+sB4ud9pJTSmhbapF4rck+47joXxGasKVkAsC7Ps9y+goOsDYPiSZZmJUgTCfvE3PqYjY2gzESvMTlKtKCjuaPbQRBf2eXCs5DB2Y1alW7OHim9lbi0BzxmWWGTnITzAUc0dwVH9I8+t5czABQp3Iaha9TvDWKw4UsJCqCp0qKjT5ivSBsPNUXQAVEHMpLMWGpIOzQySYrTRB+IFZ1KGrV73p0rEOhBIceoeob9YK4liFqWSlAyvRtRpDKTZQBfX9DHUjGopCDWBmNSDwqIkqZZ0goGxeGTIGT5WZin1C36HpDvDpwJexBYjY/pAsucYYnTSlQWOx6iIxoScZJrwTPEcS61G5HIOrf1JgQqZutzAyC9XcmvZ6w6qZSDFUg5Z85uXuLWrr8oExCoXme+kMT1OQ5b8IjEC8OYncDMSEJzKYh8odohJCPgPmYOlTsvllVUFTEbvsfaKs0eUCLuWThE9Wd9OprWnK1j1iTE9i63SG5SzghrO8A4yc0s5WASyRqd7v7P1jsCvNL5XLWBu+vLHLfuWXWibw2NSkCWogu2rE3ZiLX+UTPDygE5lgVcJc0Gtdf6xW8PgM5ASOYB0vQ/wCI1vE1KQZaEJWU5lCqblLULHrDQm/4DFtkzj5xmAcoSgD1a/IRCJ4wUpVLlrWsuQUvUNcjRm0eCpGMEzlOcbdQN2t2MRuLwyEnOJYJrWofrQxa5X3LOOixSTyjsNOnaPIjUTFMKpFP5v1joS4goBROZgoBOZ2IrStQHd36Q1iJyVBSAHUD8XJD0F6fHWIvBzJcxXMtg1AASxG5NtbRJS5QBJCz6aBiPcB6mKWnQu2KwEwhLLScxq9dD/t1rHqwBzuxU4N3/G1PwhrGYhLOCRLuARUqspi1KwzjJ4CcpIcAkivYdvnvSEp2CwjEpBo3KwejqIdubcHSInjqUoQZiPsofM1VMGAfbNHuFxZKilaQHpzGjaORpat3iJ8TT1IkLSCAlRAt6Q7gP8aRdjTc0hJOyohSgGSQ+pJt0HWG/JUaqJPaGZeW7U3NzBOZRFFd6CnvSOuKCY2i/YQ4FgCEYnDn1XG8DhUKQkZKhC8WnkMAyprQdMUFS1NtaGT0QsXhTgsielSsTOXIQlh5nlui1lLJZJszxZJv0d4eZKWrC4wzZgHIkhGUnYlJcPvpEX4H42rDylkMQVsUKssZRqaUsxvF64F4kkyQXw6cOFVdEsAG+qKf7xkyZmpUmbMeKMo7Ri+IkqQooWkpUCQUqDEEXEArcqIG2geNk8RYmVicPimAeXLOIQdQpBAVXZSSxHQbCMs/tAfsRphLnFMzTjxlRH/VVC4W3tE34WyqmZFKJSOdjQunT32gadixrYjT8Yb4fPy4hBAq7FqO7/KBkX2uhC/zMGzrBLKdkgbnVzAQLEHKUKOxuIJl4oLQQlwqnUdz1tAE+aUiwPVq945STuhq8kzh8QRqQwHMRU9OhbXpBkjEhVi5OxYn73b32irSVqUARlJJykk2DGrezRNYaaCS9czVdsrA2YV7QHGho2TSZ4US+YF2Gb8SbW6w1iMpSsa0JY/MVs/4GI+SVTSlIXQAsSWrcsBvsYLRhlZyeQslzYlxudBb4QNj22gL+2JoplFKfusdE6lEois5I9o6BbJZW8Jg8yQp8uZyUs4I3fSJzCYchArUkM5LB7DWEBayX8tAKqDKS391t4TiZkxJSCgkPYkvmYg21bpD99IL1o7GylKI5mIIq1Gc1e5DawDMWf4i1pcWBGr2JALkU13iSXxTy5ZlmWQoABNPTV6uaDaIjH4pSczh3pQF21FveI4JdhWgfEIBSpIy5gXDB6fcGgApfaIjxHKUvDTFgcrpfN6ixBJSBSlX7RJ4M3KScoUaqu+oHV9B0gqdjBOWULSMho5ZOawJJJoTWDFuMr9hGZYDmI2FhBSZrXaJDi/htcskyFeagaJ9Y3JSLgbj5RAd46cMikrQtElLxNS+gpCEyUm4ECS5jQ+mYIdMATheGla0olklS1BKU3cksB84unGPoqmycrYmWp78igwAqbl6sIE+jGQlWOTMX6ZSSof3iClP4k+wi/8Aifi4E4JcN5YN91K09hAy/bjckPiSlOmU2RwJWHlMJ4JBJKSkJSzWDkg+7d4HRxGYpJlYfMSv1JSWl91OOX2MS5yzHKjTtXuIUrC4YZR9ZmyQ/NlATm6EkAj2Mc6+Ttm/jS0Vni2OVhMKuStvrGIDKYvklA2pTmL+zGKX5kXXx8MCCtUpc2biJigXJARLSNAAKhmFXtFS4XhkzV5VKKaUYPG6Mlx12ME01LYyhdGJ6iJfwzgyuaFqHIkGpsTYNu16dIkf+zaUgZUlb63cUqkBg3eJKbNStKZQaUhNASCACkVJLMnqIpnmTVRF7heDkMEpSQxuHZ6n5MNIcx2KVJkuDLYfZAKncsXfs/vFZx/EcqWlrKmPrZgWuANB+6QwcdOITKKTlUQQMpOav2a9/hFCwt7YXrRL8KwikzwpQopIIchiVAkANemulInTgl5CchYBgzEXOv5xCImrQpPpKcqSFKUSUj7IBFQwJp+kWdKFpCUqE4/4fsuapJ30hcl2Nj7AGDwhPMgBi4LliP7u8T2DkqyuQ7UTQP8AleES1yw2WXMAA5UqAq9z0MKXjQkJBCsrg8oZm0r7GELKpDpkoFDKD60MdAv1wbzD1OWvyjoHp/JLJyevnyJSE+1aCtXq8ccIArmZ3o1ajUM9KER7iZglrdUwg6AJqp2DbQbKwi5oKtdswDdHIoYqUJWVxtMj8Q5VmVZTOVAOre4cRDcWkkzCE3L8wqE6MTWJLGzynldBUlTZVPQ9xvE4rgEgpITPSFa5pam6i9osipO0hrRmOKlzETEJKQCVFLioJIABABLbxHDFpSVBqpLhjQu4VrzBjbpGlTvAgUkhK5ClKpm80jIxplSRT2jPPFXh1eAmJlLUhZUgK5C4dy3zf2i+MfcT4JLAzZjrmyk0Ao4ygsKqbQmtopPivEJmTRlSAQOZQuolqn2iZPG2KBYj3HwqB2ER/iXBpTlmIUD5hKiXzO9XG3Z4fBGp2xWVmPRBVehhC60ygdY20Qn/AAZPUFKCSMxUkMVJSR6uYZiMw0IG4MWfxshSJcudnAnBOXyiQ6khRJU1yBWsZsmTSHspIAUSWoHLsNhsIPdUwLTtE3gPFeSikH/Cpj7FngzEeOJgS0mZML0yzAkgdXF4qqpQ0/dY8RLin0Y32LfWlVC5ueYStanUbkwvBgy1hQuPzDfnHqFZXDEvDstJJFAPnFtKissPCsash8zJqcoFwQxcvQNtDWOxJyZSXSq2lHYu37pEPh8QRUqUwsPd2rb+kM4rGFSuUkBJpX8oyrF9wA7HYNOVASQFMHYUFbnc2goTEqALrC0jKSWU6mFUkNlGoEREnGgCoJ/PvSgiRwGPQqWpKkIdQyijZRQ5gx9VL94aSaRCR47xrDmcJsmUyMoZFAPMCalY15j7tFh8I+JkTUeXipi0rslSnyq3rYF2jPVYgJNANqa/1h0Tw2VgBa3WohJYVKNBTo2SZipAypQUrNK5gQ/aG+JFNlqJOb0jSjvT2jPfCk7PPQAwHVLhgQXJJoz3jRJuF8zmloQFEOVGhbUuej+zRmlh49mPGXuQipYf1H5/pHQtGEUQCFJqNcj+76x0GvkUmlUSGDqQSyiW1ahHStYmOD4mVMUUzVEEkEEHQgULXLuXpFa4liUYdMtIDsBmNaqKi5Yk81e0RmIxqkLaUEgrLgLdiSWAdNvy1hVa0gqrLpxrg+FE+q1ZvUUKJBI3IsQ8dMnvWB+A8UmzJElcwlMxKClWrEqLprtb3gpU6W7KS7VDv7BwwrD2hweYuzE1vA2FWhRWrIM6V5ArKCWCUm96EmF8Y4WmYrPLmTZBYJKEHlfRbEEO14E4fww4d3nLKVqzBwHcgZiVKS5FBoGhmMhPEkghihKqfaQkv/pjM/GKv4qU5UpCU0SkMANKDtGm8Sw8zzEZJySgllAICiAQWYgtfo8ZX4rWTipgJfKyXZrAaRd09uVleQiQIVCWj0RsKxWWOaOePCYhBuTUe5/GFNHmFDg94WoQCCkwTh6mBUQTJoRDIjHsbhiSUgnMahLVINXfaBMThilJcEKt/R7PBQ4gUzGL0SDp90U6isJkTEKH8RRIdykCrMRQ6V/CMu0wEShZSDShLEn5iJGXhinKqjFikpqKak/lCMROE0iXKSb3UxKjuNif0hZw60DmIB1SRr8e0M2EEm1JIrX4OYInKqlLv6S4+YY6iB1AAlRvoLOXiVwkoKmClqPcFzpAk6VhSsn/AAzwtRmS1S1HL5qTlJYGoAzbgF+XtF689LFK1pBD0Ayuyrj+Wm+lYg/CaPLczD9oJACblnd9DQj4Q/h1HzkSmMwzCqgsnmCnVuktX2jM9sL1oipjueY3jodxmH/iLt6j+JjyKqQOC9xieiZOBIBdnCvslYYpClGgzVDneJI8AnTMqpicxASQkGxuO7Fn94luJok4dByKAcuUnROrJvm94CwfHlTS0qVQMHXmHLZwcrG73g7str7gyVjVolplTBMEypUShTGpJZQGU/GCcGr7AUFAJp0fS1DpSBeI4oCpdOWnM6f/AJM8R6OJHMMqwSDQBQOje0BxJM9x/HCJcyXK58QQwEt1kF9SKIZtWeD5+JmLSCpM2zVQoilTpEZM8Q+VMJJSnOADQE5qk/KFy/F8pNVLBSQwJILEXBDs8FdtIkZeBf1ouj+HOIMwO0pbN3IZ3jNvEMwKxM4gMPMVQ3HMaHrGnYbxPKVTzJeVJBooVfQOb9IyvjRafMcjmUpQ7FRZ9j0jV03kGQGTCskNhY3EPIjWioQ0NT1MIeUYEnrc9oDILwKqn4wewPQxFyF5VAxIEQYkYpUsDWPZRq8ICYWnZ4IBvGJGYHoPxIhEtADi4PW3vBp/Cn5wE5LkIdNauz1ihu2x6CZSvKAOQVDhVCQT+UMzcW7O1H9+8NyyoVyj3Pf5R4ZJbSBS8gGJ63iw+Hlc4Cg9GbekVqYWJFKRZ+BJUFAtX+jQuX8Ro9zVPD2HSZfpZ6tvT8aRKYIqSpSQkKURQ7A+kj4D4RBYVKxLkJCq53Ww9dDStv6CLBKqUra6QX0IY/Bi8VwVDS2V/F4I+YtxXMfxMeRaFS1Ek1jor4IJTeIcOlrQVTU5lsfUToCQGB3hnAYiYJUokFHInl2JA6RdGKgxL9aMO5hAwMtDKZBNqMWNXJBFbn9YxLqk12JzKTxyctUmYhRK3SpNS4s5valYTxNSEUlyZSGHKEpAuNSBVouC+GSqpVLHYijbVtCl8PltmCUc3u3f9In+SqI5J+DPeFzvMWuWtIUSHHLY+1bfKJHh2OTm5kIUr01Qk+k9RaLWvh8mhTLS43DVNyG/OFjBylFkykpavbcuetfeI+oixU6ZW5xRMVzyZX/tp+AYUjPvHsoDFcqEoBloLJDDUWHaNkRgRcCqn12J3o5e+sZb9KKGxo5Qn+Emg/vLjV0mbnOv0SckykiXHFBG8OtCxWhjpUVgoO5jlNpBHlt+sOHh6jIVPHpTMEv3KSp/l84D13CBNDiZqrAmEJEEyVAUUPcQUQVIQT6nPR2MHykp0SGGh17w1k1ooaF4ckqAII00NoatCkZnBVUMnYbQXMmEoASks3yeNR/7MSTlypSAA5AQokPZJA0dq1uIXhvC6eZIKbOxcqNRbb+kc99VH2HoyVC1bFoIzEj0l+0aDivDwSBlyKSbEPTVlBQBSe/XaAj4eDOEkpKsoy8zq2SNaQf8iLIUGfKrs/M+1LfGLTwMKJSpL0DdqbQ6rwzmLJSXDkhiT1gvC8ImSlgsctNg1nN4MssZDRL5hMuRGYMamhcCtB1JiTTLJU2ckZKDQCoBIb91iCwE9KiM10qYDsaP1ekTGLxa5YKr8jco15iA51cCAtDtEj5i/u/MfpHRGDDYn/y/ir9I6G0CyUmzKUdmGtmq3Wuh6doSAP5XJ+FAdLa/hDZnczEOw3Zuri8eCcAbVjhuS8lQ6WI5izAFN/kdHd45KA1Tlc6uSadNamvSEmcDoNmHtW0e5hE5II1M76VqNLAFn3oI8yjUNDkyZ7HW1euwhC1f7aQsiCcwfUDUDXZxY1rGS/SkQcYL/wDdIfu8z5RrSlttvvGU/SaAcax/5KD/AK5g/ON305v1f4YrKXmEekQmdKylocEdwh6ah9NovHDuF5uCTeWpUubmYuSg0rb0oMUZFI2jwpgwMFISRmHlAqTU0WHLt/ejH1uRwjFr3/4RGFpEPylaH4GFcRwZkzpko3lrUj/KoiGkmNSfkgXKOW3w0h9JfT4QKgwSgaxYgGzcOxSpyJJISkiUAFIABUcgbMWqaQVPlTUlJClJFnBIBOzJJq0I8FcTUrAyM3KmWkJSoLykkFX8pru8OpWSoZiA6nJYP1LWzUpTWPP5dTa/Y9qgeZNMyXMTnIzFOYISopUR6S5NFEgWA1gREyaoIlAKUMwypylgTdTJZTu4djrFqxE7ylrWuXMIKBXlcM4GZkkFzrXWITHzZJVyrUHYg5cuUNUDKa1pYXiaQbAjgZmdSZwThs1CCosQCGCQlykmtSH30iP4ph1JUUZk0AGZncWa1e7QccbLS9DoU7s9K3L1prHk3GheUGWU5RV05H62cP1fpEt+ENYB9UIQrJlJa4JCvckNBq+KgSh5ikpMsJFCBnAIJBzFiptd4bxOMaoRlS1Q5LilRWp/rFK8QTETZyZdkocmpqS5uI1YeT/LsNZdVeMKnmlDp5hp8ENHRm/9iJP/AI5/ftHRp+0WzdXG9umv5Q/Lw61BgL1CbmocdLanQUhgzXdwB0BISD95g9YTOmGgFhsT8RXWOAuKViDclXMzs9HJZt4fmYZyXCnzBPvoGdxTZ4So5ktmST/MKihspn0FKR0tGWoIcG5JqdABoDq/xgpUqINzJbUeoPXTuLV+UeKtaCPIJysRUt6hQ99P3vDeUkkDmO70tXS2sCUWQQEdAaMKgdz1cUjJfpVpjUHeSAf8641tVqsdAavYdfy32jJvpcT/AMRJO8pvgtX6xs6B1mXwwMrC0Z0dRAbFNFAx5hcRlPQ3h6fPWmmUNvekd+72KNT1NH0BgcOES5QCkhkJapcUAAtQ0d9o+fZWHKyBV1EAdyWEfRfkMCkBWYN3YCtAKxyvqT1FfIyMf+lHBqTjTNVXzkhWbdSRkNugB94p7xrH0q4fNhZa7mXMFf5VJIb45YyhSe0aekyc8Sf8AHZSoKkqiPSWvBaFRrTIbB4GkKOCQRzB1ZgLgJmLcnalL2MT+Jw0uUHUQo/dCizqBcZbgpoH+OkV36N5SpuCBQJhKJikrybEgjr3pEtiJEwFSlUB5crNlYub17xxc7UZy+SJHFVwMyXFUjNUXBIOjb6QNOwo5grM9mo3uG/OHpU5SC4v1AIruDDcx2BKk1qQAN7sAw6CMt+UMmEYFRlIbDvnPqYBLMoFOW5NAauCID85a1PkSpa16uMrVu5FQ46NDqKEFJU9b6itmG14dlupaQcpCWDHKlIcEjMoNsTUxfHM1odTIqYjzCxZIqTyn2FWo34vWPE4ZKbIC0kM5RmD3PMderxM4qRMSFLGXIgeqWSrmY5QVGrOz7AREHFKIHKipqSrfofmYt9b3Dz9wcYZH/LSOlKfKPIeVOWCQwpShEdC+oxeSLgkVdJra1YbXLIJBcdw1feFfXWVmSMpFq9I4zDlBKnzE0DuLOS4uabxzuKrQtjS5KgAXFdiHu1WtCkku5948mFiQzdyD2tbv1hZUSMzHK9w2jWa2lYFEHGCSwNCMprrQ2Gj7x7iUCpBQzO3N0DBxzVeu/SBZyyo5nF+lX3IFY8zABmF3chyenaH5JWqAPsQE5rVBzWGt0lzGc/S/hU/8PMAYHMm76JI/ONBQsA0perDXSocDpFS+lCTmweanJMSR/izJYPXWNPSSSzRr+6A+xj5D2ghGKIYFiIH83oxhJsI79kNA8BeF1T1IxM8ZZKS8sazVJNHc0QFCp1aNTnALJcBJAeqqKL/AGXt8+9Yon0VY0zMMuWa+Wqj6BTlviFfGLxmoXSkX9L0L0qSaN+6V4XV5JSyuM/HYZEL42wqJmBxAS9JZUxa6eZgBs0YYpD1EfRWKlEoMtTFCnBYggOC7HShrHz1NlmWsoVdCig9wW/KNn06SqUQMYSvRUOhTClfyhU7DvUQwkEUMdLsA0b6LccoefLBaiVdwXSodqCLuhRALAGha4yvR6X7WjN/ozWfrCk0B8s3aoCknX3jTVpygqClF2Sn7rsSQXAJa+0cTrItZW0woYLpFRci4LjWhBhzycxZQSVFySFOqzuwOg3e9qQ1kJAdqbA66tv+kLxGWpUohYFLEHcPd23ppWM8O4dDeOlpSoCTMz0DrfIATQpAIp8Y5WCQhCQpVZn2wHSkPqQqulk+5hU+eszPMTmJASTmQBoKkAMRasNMqYsLWpQU7uSA1GJFXDAaA6dIfz2AkhEucEgpSpSTSqRnfKSQxBBa2hhiXOBUfMHmO1SopAJ1f9aQ/wDXZRzyxNAs6lhgsg0ZYSQht9dqQIta1vL/AIoA9Kc6VgkPVGXNQdWLPDqNBaJUcCeuSdXrLjohTKkfemHqBLY9Q4du8dFnpgr9FsS71sB71/YhC5bVJLijMr5/t48SoBTkKsbAP8CQITMUSeZzub/N45qug0eB2uO0eJoDUK0djR9idesJMxVQaA3FKtb8Ybmq3b83goUIBDhzT4mzOLD5x7NKi7elwakP0NLlrwNMnFRLMHuB01/GFJBTQON/2KiGrwQcQ7EsGtV/l1Z4r3j9JOAmuDQpU70otOjX6xOK+1VQBNqfAaiAvETzMLPQG5pSkgCmj1a5cRZhqGSL/ZDDJyHDjS8IQaQqTMY1sbw4cIXdNQY9HRC8fRRi8syen7yEqY/yqI/+0aUlZ0LfvSMf+jzE+Vjkp++laP8ATmHzSPjGuJxD00jhfUI1mv3QUcmYp1EKodOmztb3jGvHOHyY2eNFKCx1zJSSfiTGyZgQqn+ogDdw1f8AeMz+k3CtiJS7ZpbU/lV/+hFn0+TWSn5RGynYedoYJYGI+YljBMhdjtHaTAWLwIspxssaqCk/FJP5Rqk2YLpSaFxzOB0NHJdq2paMs8Nzx9bkM1VVo90qGsachDlkuSaABy79I5P1DWRV7EPFLUpRJuS5ahL+1Icw3EFSnCRLUo2UtIWRegejdWhIQUjIwDGoyspPvf2hpiHf83/dIxJ12INziblTk1IAYW+FCWtHSwlTKmFRKXIIALkjUE0f97Q4UKY7am/s+8DEV6+8MpeADk6aoqW5CswqSSHYUOltj8IFUeYFZH+EhyNajXvvDq1lSiKF6u4Zr1/ZgdY6O21vhDoN0FeVgzeSonfPK/6I6GCT9xPy/OsdB5A5MsPmFrwkLOV+v/T+pjo6Mi7h8iSs5X/fqI/CPGqY6OhmMeTLgdP1jpZf4Ex0dCMQ9UK+/wCsOZRSgqz06x7HQ/gZHzxODEjYw/gphs9I6Oj0q8A8Et4eLY2QRfzExs6Uhvj+UdHRyPqf/ovgiPcoCgQBQPYXijfSekGTIU1fNIfoUOR8QPhHR0Zeib9aP98BM3n2hGHMdHR6HyAnvDp/4yR/6qR842SWgO+u8dHRyPqP5x+CIcXKBSXuSXLl/jeA8SOYX3udhHR0ZX2QwMVlmcs4LPRz0hKlUI0v8jHkdAiVvuCM/wCMIxCWfoA3uBHR0WojFhAjo6Og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data:image/jpeg;base64,/9j/4AAQSkZJRgABAQAAAQABAAD/2wCEAAkGBxQSEhUUEhQVFhUXGB0YGRgYGBoaGxccHRcYGhoYGRoYHCggGholGxocJDEhJSkrLi4uHR8zODMsNygtLisBCgoKDg0OGxAQGiwkICQtLCwsLCwsLCwsLCwsLCwsLCwsLCwsLCwsLCwsLCwsLCwsLCwsLCwsLCwsLCwsLCwsLP/AABEIAQMAwgMBIgACEQEDEQH/xAAcAAABBQEBAQAAAAAAAAAAAAAEAgMFBgcAAQj/xABFEAABAgQEBAQCCAMGAwkAAAABAhEAAyExBBJBUQUiYXEGEzKBkaEHFEJSscHR8CNi4RVygpKi8SRT0hYzQ2Nzk7LC4v/EABoBAAIDAQEAAAAAAAAAAAAAAAECAAMEBQb/xAAqEQACAgIBAwMEAgMBAAAAAAAAAQIRAyESBDFBE1FxBSIyYYHwFJGxM//aAAwDAQACEQMRAD8As/CcIqXm+sEKTsmxP4isImy0oJ8tJYtS2lX7bwqaFlATyZcwIY3I669oVKxDZgtKSGoKOd3O0Zi0juIyhMSQlIAYuCQxPQ6RlIkqEvEoJD53IoRQ2Ko1fETkhJBYB7aXsSTFC8VpyGYpgygCAwqdSf12ELIWRBJkciQku7PYN0d2f8I9lLDpSQ7uE6WepNqXgifKUmVLzOKZlZdHDBJNxAnFStKEgKAQ9BZRA+0el4VbYg4rFpWlSFZiHSkM3OoEeoiPcfL8uXMUFpZZKQlI7UJNcu0ACYEn+CgsEEZt1G5BPSGEyViR5xzOlbZaEGjurV62h1Agxw9BAdmYu+lIm8F4ZXMlGetRCzzIl3cEUUToHJcNpDfh7FYcTkmalS0pD5UhwVXFNEjtpFk4nxlc1cyVIQWF1A+km4GusGUpXrQ0I8mQnB+CmRPzTJ0sKT9kDMCT6gQzNFnwnDZawJhKlLDNdIGU8oCQ1KCIXhHBsTOUyZTENVRU1BrvF2w3hHEpRn8xOcVZmfpT8m6vCTqXkvWDRF4rFBKUlaQ4ygGiiNcoe1Wr0iE4/jpyklKEqKQ5WWIKNRUMDrT9YK4vLzP5iVJIFUi2bN6iAYiZ2CE0v5ikKoTsrKzOGOqT8topjFReyiSp0Demq05TlCsxLUBFq3NI8k4lM0ozByFFQf0JS1yE1JiaxWGE0FJRmTuBUXLPqYi8TgFJChLkslQFBSg0O+8WRpikdxaUUyUy0rKyrmygWA3/AJhF6+hrArAnEgpdKQH1YkktoKxW+FSBKKFqRmBDqTcCpYD8407wbilErmEAJUkZQ/2dmakT1GmoL/Y0V5J/EpWhBKElZpT3Z4IxskrCcqe9Wrqzw4nEBTPQWeGisuxqNzFtFgxi1TPLZKMyyXCdO72T7xFLxM5ueWkqFwKHoBStdomFTCnNlBsHOgrQDrWBBNW63SR90hjm9j7wrjsALw0lQPnJyJa5uLuAYDnYSWgnKxSoB6OTdu3YQROUShsqwp/VRz0aHpE1JJCgQAHeo9gGv1gKNkI76sndumUx0OqRWmdtLfrHQaQNDs2RLIKSg5M2YBnr/KCaQJi5JJSAkhCaqINXOjGkTBQkqzJ5lOwYA0aoGghjF48L5FKZgCUkNeraOW+EMwkLiZ5SAoSC1Ss5wMoHpJpXt3ireJcMMQZWRaiCUuwDAOXF6k/CLPN8shZC5qgSxBBygGlAAzdbxEcVwhkYfMgoBqlxcUJok9BCz0tAZVeK4h58wpAWHBqxTQAVoK7PA2KmonIzKSUu7t9pIYAWLVEAypqkzQCVFUxit2BHY10grGcUOdlMsB/TYAaBqi8KoNVRXYPiM5TmloAD1F1AO1jX5QXOkqOHUQCA4UoKoAKpuavTtppCMLjiwKAMjukqIcqskk9DCOJYpRRL81NXOYlamINQCLCsHdpEGPDiggupgXCXDew6uWdrRdfDq0olW51zCtR1qwim8HnnzQJUsKJL1JCSKkhxWLAucZaAtABcswdQSftJDB1MQQIM72XYHUrNS4NNF2GkSGNmn7NO0Z14Y4niJs9MqYjy0qSSlXaoFzWJPB8HxqppK5gKHoa2fRlBj7GKv0b7vYL4ilAmYs0yy8x9iPnEFhpZWTMKiwfLzAPRi4/YjQcRhgXTV8rFVi2pMUqYhBuSgiyaskO7F+1w0LN6Rhzxp2NJlmWR5qnNKAu7A1dNO9tYN+rgAlCUhVKGrkj0uktUa9Ii5qyFEBSstAs5WcBRoNTQgtExwOWhTiYhaQm4ykA9TluHasBRKER+Hw5KmU4S7E/iGi5+Gil1JQaJSAB2P4xXRh0pUvLlyqsxixeBAUebXMeX84rjvKi1FmQNSW/d4T5qWLLSdfUIMStwTFU4wtSJiE+SFS1MFKq4J7BgI3EZK4vFDkQlYJJdga0HTrAv9qSlHIVETD6gMzpvWo5bbQTgeEIlmgDn+Ya75aw+vABK6sSkOSXAYjUmJshDrlhjLE5VwoKzMQBd1aiAsYojKEqJUS5UagBtVXETE6Tq4AH2XYV1O9ITiZqVJZCUuQ5IJdrD84jIQa8dKc0mHqEqY9RHQSpBc/xEe5j2AQnUKlgMtIPvrtAuJUmtBYtTXSPcXPCgQSOVNGHMBck6/EQ0EUcgKJDgna+YvpBIQnG0TiUmTarl9aM359oiePhkZfUHAsX/AJnu2sWTEgkXZtqCtBQUP7MRHHsCTKZeUED1JLqa9WtCy/EjKFijLQVzcpBsH+0Bf+6NIralFS1ZeUqag/L2ifxoMyafLDZQEJ1zFxU7BoG4VKNQci8ylZtClKaOT306iBB0rKgUoUrMlKcqQQLG+idgTf4xJ4LCCbnQlOYmpBGYgCilOSwYF6VpC5ElKU0VlWpQISTmUdugtcwXwzBLm5g6EgEpKgHLs6iAC7vrq8LKeiBmFVIRN/gy0kp5atnU6ftMTmFb0tC1YlMuatQDJzBZRQspQ5j/AHSWpu+8EYPDS2KpSKrGVUwsFqIoWBtzpYnoYj8UhXmeTlUUFLp/kB0KtdTXUxVe2PGXF2SeI8VBGJlLTLUoJ0S1Xvf93iyTuNLypVLWlEwmkoqfMnYgBwptqd4oCUibMGZAVMl0JSaKFnaz/wBY0PhoUEOUolpA0Z22pp0h/B0Iu1YBx3icwSSbTFDLo4BHMxe4rXpFKXiWBdSqWeuYPyk7ERb5+D+ty5wSCXSfL6lIKvgTSKNhv4qQoUBSDe7j4OGiKD42zH1H5EvwRIOdS1D7IFWYlRClV9RADsRqIeOPdRSQrKpWb1XDtynNRNqPWsC8ClTJRUCgqCwElGXMGzUIchjUbwbg+HkKMyckghRYeli9SAzMIEmkrKQxLzCCwAeo0r0uO0WHwzjAleU1K2ZgQwS9373iNweFC1O/NfrevSJXgyQJsxRLkMA420DRTjkuRYmW6WSBSGFBaiSjLTcGnzaEYdarFQFCSWfoPhCJyylKWKXGqtXP2h+kbbtBPEFQJUTTXKKwTi5UtQLrzIDVKc1feG8HOWhNAFPdk37dIGxEmYEgS1nKSDUpdVXIAH47QSDuGw6BcqSbggV79D0gTFYaXmdqt6nqQHIeoufxh7EspNAxAJzZjXanx1gbK/qfYBNAT2vEAD/2ZJNTLR/ljoW4+4fdZ/SOgWGh/F4ZCcqlHKXDcxBOgKtzS0NYqekDKiaZkuhFSzk8wYUd3LW6QTiULahSTaozA00sR3ER6uHzPq4IZSgAUrCiNa5n9Q2EMAcxeJCUnM6gPbqVEXiv4qXLmS1LCSETEOSSQoU5XD0LNdosMyTMVKqh0bmyqbtFV8S4gpkHzEgBTJBLpctcACwPeFn2AUHGYaYkrVL+0wCEgqUQCwAAfSJmTw4glEqWJasoSVEBgA2YuHK1EkW1MCy8FMytJVnW4DAkHldRB6fpFpkKmKlJeWZRy5iSdDZ/UU63jPkm0hEilY3hAlrDTOZw1cxKjobZat8Yk8OslZ8qSZaiwmDI1A7lB9Sk10iWxSEollQmSfNRQKKLg/eNSSQWBYtSILHcWlhZXLC1zGYLUWADEcqRYNuYsgp5VoD0S2KxYQOdgkB3qnKQbBx3p1iEx/jU5cktDbr1I1YaDvEJjsSuZVaidhpEdMlvWNMemjHb2yXZP8OmmahKpZyzEOlTUepINNWLe0WvhGGxExSRPK8psDZTdbGKb4NpiUoNplPdiR+nvFq4yZyMb5eI/wC5UkhCfshgCQQaE1rD5MUZR5F3Ttuahfc1vhPDPKAAbMWtoKUEY1xLFpOLnlLBJmzGFg2cxonhmbPwUgnEqBkFPmINXw+YEiWd5YpUek9LY+pVev5xeopRUaKZu5PdlhwOLyLzJmrG1iDWx6GzioFom1KM5sqkk6gk0DlRNSC7n5RRVzjoKb/pBMjFqTYxTPp4yVLQE2i+8InJlhbBagBQq0Z3cHvSJCTiA4LhjViLNpTcRScBxVRdL+qh3PSJ3hWIBBzElVWy0Yt/Ro5mfC8crLIy1RYsPj1CaHLpYWNWqW/D4xIzsWFKKaAMXIBNG9JO94qiMafUASWKbUFbq7vBPD1rCc5WAhKsjO4qHUaajcvAhOQ2yyYVJzAqWQksHNQkVqWNKNSCp+EJK/KKSPvBILuNffaIslagCgmo9RINeo0BvBmDT9lCQCLABqnVvjGuLtEETsEpgczaKOUczUICdAe0LxIVKTkOVgkEFKQTlJ9I7dn6x7iwcoCkZmYEPlPfZ+hiK+rKEgkoIUHIASFBVfTSx3MMSiVEo7y/8w/6o8gVExRALM4tlMdEILxkwISyEzMywy1oUAUdQ94El5QQSFeWAG+8LvmrVg1esOS0TJaVeaQSasxrua9dtI9OGUZWZKUgCt8rsdnu2kBukQRiuKqCSZJVkegJIcWtp2iO4tJOISnzDmSjmTViFaJobQdip4zkNkJCWDMKXylvw3gPFtMCQkqLerNyb+5eKJy5LQHRVMdKnS1ASpITXmAUS5cdKA0s9+kSSMQtjqTVKjpepBuzUehpBCMZkej9A7t1L0FNIYmYgTFKy5eXUahgkuQHardjFHfwL2K742moTLQEAgrIc6FkuwG7tFURPcA7/jrE745mEmWOWjlk2qQPyisaFu47i/yjp9MuONCPbD1pcQKU6Q9hpjiPVS/3tGkh5hJipUxExFFIUFDuC4jR/GfEUTZ2DUhmmIM49M3IB+L9oziWbg+oX/UdIk8DiFFcvMXCRlHQZipviTCzdQZp6NJ542aRxLjoPClh+cJGGVuTygH3lgn4xmDPEvx9XMkA0UHI0JFAT8T84iFbD36f1gxlyigdXjWPNKKOTU9B84Uox48D4qZQwxmCcHPYg9X+cXeRmmoBCkpHyHWl4z6UXi6cAxiPIykcw5U9Q2uzRh6yNxTGRKYBLChLgVc6nYMaHrE3KlqQEJYZT6mCXNXFKuWfSK/g5ill0uFVo5qBoO0WHCYtYbzCBQgHM7dgKCmt4xwLEETMYUUSkTFKoFKcEfy0s0Klq8t5ikEE3UFFRI0ADkgQ3xJUxh5YCg3KSddwDWCuF+ZKPOlM1JNsxGSlQQert7RersYfn4kS0BSpnMsMkKSVBJ0KwGYbkmBpOLWAEebyZarA5VEkA0Z0166R2HnLUFmYgpGz1GwDCw17w3kPlnKFm7607sKNFjlSASX8EU86VSl/6x5A8vB4QgOiZaOhfUiQ7HLUplTFApA9Nvx/WKwniQLy0AILlwSQCBbLq/WJSRiXpNSAz62ajd+sB4ud9pJTSmhbapF4rck+47joXxGasKVkAsC7Ps9y+goOsDYPiSZZmJUgTCfvE3PqYjY2gzESvMTlKtKCjuaPbQRBf2eXCs5DB2Y1alW7OHim9lbi0BzxmWWGTnITzAUc0dwVH9I8+t5czABQp3Iaha9TvDWKw4UsJCqCp0qKjT5ivSBsPNUXQAVEHMpLMWGpIOzQySYrTRB+IFZ1KGrV73p0rEOhBIceoeob9YK4liFqWSlAyvRtRpDKTZQBfX9DHUjGopCDWBmNSDwqIkqZZ0goGxeGTIGT5WZin1C36HpDvDpwJexBYjY/pAsucYYnTSlQWOx6iIxoScZJrwTPEcS61G5HIOrf1JgQqZutzAyC9XcmvZ6w6qZSDFUg5Z85uXuLWrr8oExCoXme+kMT1OQ5b8IjEC8OYncDMSEJzKYh8odohJCPgPmYOlTsvllVUFTEbvsfaKs0eUCLuWThE9Wd9OprWnK1j1iTE9i63SG5SzghrO8A4yc0s5WASyRqd7v7P1jsCvNL5XLWBu+vLHLfuWXWibw2NSkCWogu2rE3ZiLX+UTPDygE5lgVcJc0Gtdf6xW8PgM5ASOYB0vQ/wCI1vE1KQZaEJWU5lCqblLULHrDQm/4DFtkzj5xmAcoSgD1a/IRCJ4wUpVLlrWsuQUvUNcjRm0eCpGMEzlOcbdQN2t2MRuLwyEnOJYJrWofrQxa5X3LOOixSTyjsNOnaPIjUTFMKpFP5v1joS4goBROZgoBOZ2IrStQHd36Q1iJyVBSAHUD8XJD0F6fHWIvBzJcxXMtg1AASxG5NtbRJS5QBJCz6aBiPcB6mKWnQu2KwEwhLLScxq9dD/t1rHqwBzuxU4N3/G1PwhrGYhLOCRLuARUqspi1KwzjJ4CcpIcAkivYdvnvSEp2CwjEpBo3KwejqIdubcHSInjqUoQZiPsofM1VMGAfbNHuFxZKilaQHpzGjaORpat3iJ8TT1IkLSCAlRAt6Q7gP8aRdjTc0hJOyohSgGSQ+pJt0HWG/JUaqJPaGZeW7U3NzBOZRFFd6CnvSOuKCY2i/YQ4FgCEYnDn1XG8DhUKQkZKhC8WnkMAyprQdMUFS1NtaGT0QsXhTgsielSsTOXIQlh5nlui1lLJZJszxZJv0d4eZKWrC4wzZgHIkhGUnYlJcPvpEX4H42rDylkMQVsUKssZRqaUsxvF64F4kkyQXw6cOFVdEsAG+qKf7xkyZmpUmbMeKMo7Ri+IkqQooWkpUCQUqDEEXEArcqIG2geNk8RYmVicPimAeXLOIQdQpBAVXZSSxHQbCMs/tAfsRphLnFMzTjxlRH/VVC4W3tE34WyqmZFKJSOdjQunT32gadixrYjT8Yb4fPy4hBAq7FqO7/KBkX2uhC/zMGzrBLKdkgbnVzAQLEHKUKOxuIJl4oLQQlwqnUdz1tAE+aUiwPVq945STuhq8kzh8QRqQwHMRU9OhbXpBkjEhVi5OxYn73b32irSVqUARlJJykk2DGrezRNYaaCS9czVdsrA2YV7QHGho2TSZ4US+YF2Gb8SbW6w1iMpSsa0JY/MVs/4GI+SVTSlIXQAsSWrcsBvsYLRhlZyeQslzYlxudBb4QNj22gL+2JoplFKfusdE6lEois5I9o6BbJZW8Jg8yQp8uZyUs4I3fSJzCYchArUkM5LB7DWEBayX8tAKqDKS391t4TiZkxJSCgkPYkvmYg21bpD99IL1o7GylKI5mIIq1Gc1e5DawDMWf4i1pcWBGr2JALkU13iSXxTy5ZlmWQoABNPTV6uaDaIjH4pSczh3pQF21FveI4JdhWgfEIBSpIy5gXDB6fcGgApfaIjxHKUvDTFgcrpfN6ixBJSBSlX7RJ4M3KScoUaqu+oHV9B0gqdjBOWULSMho5ZOawJJJoTWDFuMr9hGZYDmI2FhBSZrXaJDi/htcskyFeagaJ9Y3JSLgbj5RAd46cMikrQtElLxNS+gpCEyUm4ECS5jQ+mYIdMATheGla0olklS1BKU3cksB84unGPoqmycrYmWp78igwAqbl6sIE+jGQlWOTMX6ZSSof3iClP4k+wi/8Aifi4E4JcN5YN91K09hAy/bjckPiSlOmU2RwJWHlMJ4JBJKSkJSzWDkg+7d4HRxGYpJlYfMSv1JSWl91OOX2MS5yzHKjTtXuIUrC4YZR9ZmyQ/NlATm6EkAj2Mc6+Ttm/jS0Vni2OVhMKuStvrGIDKYvklA2pTmL+zGKX5kXXx8MCCtUpc2biJigXJARLSNAAKhmFXtFS4XhkzV5VKKaUYPG6Mlx12ME01LYyhdGJ6iJfwzgyuaFqHIkGpsTYNu16dIkf+zaUgZUlb63cUqkBg3eJKbNStKZQaUhNASCACkVJLMnqIpnmTVRF7heDkMEpSQxuHZ6n5MNIcx2KVJkuDLYfZAKncsXfs/vFZx/EcqWlrKmPrZgWuANB+6QwcdOITKKTlUQQMpOav2a9/hFCwt7YXrRL8KwikzwpQopIIchiVAkANemulInTgl5CchYBgzEXOv5xCImrQpPpKcqSFKUSUj7IBFQwJp+kWdKFpCUqE4/4fsuapJ30hcl2Nj7AGDwhPMgBi4LliP7u8T2DkqyuQ7UTQP8AleES1yw2WXMAA5UqAq9z0MKXjQkJBCsrg8oZm0r7GELKpDpkoFDKD60MdAv1wbzD1OWvyjoHp/JLJyevnyJSE+1aCtXq8ccIArmZ3o1ajUM9KER7iZglrdUwg6AJqp2DbQbKwi5oKtdswDdHIoYqUJWVxtMj8Q5VmVZTOVAOre4cRDcWkkzCE3L8wqE6MTWJLGzynldBUlTZVPQ9xvE4rgEgpITPSFa5pam6i9osipO0hrRmOKlzETEJKQCVFLioJIABABLbxHDFpSVBqpLhjQu4VrzBjbpGlTvAgUkhK5ClKpm80jIxplSRT2jPPFXh1eAmJlLUhZUgK5C4dy3zf2i+MfcT4JLAzZjrmyk0Ao4ygsKqbQmtopPivEJmTRlSAQOZQuolqn2iZPG2KBYj3HwqB2ER/iXBpTlmIUD5hKiXzO9XG3Z4fBGp2xWVmPRBVehhC60ygdY20Qn/AAZPUFKCSMxUkMVJSR6uYZiMw0IG4MWfxshSJcudnAnBOXyiQ6khRJU1yBWsZsmTSHspIAUSWoHLsNhsIPdUwLTtE3gPFeSikH/Cpj7FngzEeOJgS0mZML0yzAkgdXF4qqpQ0/dY8RLin0Y32LfWlVC5ueYStanUbkwvBgy1hQuPzDfnHqFZXDEvDstJJFAPnFtKissPCsash8zJqcoFwQxcvQNtDWOxJyZSXSq2lHYu37pEPh8QRUqUwsPd2rb+kM4rGFSuUkBJpX8oyrF9wA7HYNOVASQFMHYUFbnc2goTEqALrC0jKSWU6mFUkNlGoEREnGgCoJ/PvSgiRwGPQqWpKkIdQyijZRQ5gx9VL94aSaRCR47xrDmcJsmUyMoZFAPMCalY15j7tFh8I+JkTUeXipi0rslSnyq3rYF2jPVYgJNANqa/1h0Tw2VgBa3WohJYVKNBTo2SZipAypQUrNK5gQ/aG+JFNlqJOb0jSjvT2jPfCk7PPQAwHVLhgQXJJoz3jRJuF8zmloQFEOVGhbUuej+zRmlh49mPGXuQipYf1H5/pHQtGEUQCFJqNcj+76x0GvkUmlUSGDqQSyiW1ahHStYmOD4mVMUUzVEEkEEHQgULXLuXpFa4liUYdMtIDsBmNaqKi5Yk81e0RmIxqkLaUEgrLgLdiSWAdNvy1hVa0gqrLpxrg+FE+q1ZvUUKJBI3IsQ8dMnvWB+A8UmzJElcwlMxKClWrEqLprtb3gpU6W7KS7VDv7BwwrD2hweYuzE1vA2FWhRWrIM6V5ArKCWCUm96EmF8Y4WmYrPLmTZBYJKEHlfRbEEO14E4fww4d3nLKVqzBwHcgZiVKS5FBoGhmMhPEkghihKqfaQkv/pjM/GKv4qU5UpCU0SkMANKDtGm8Sw8zzEZJySgllAICiAQWYgtfo8ZX4rWTipgJfKyXZrAaRd09uVleQiQIVCWj0RsKxWWOaOePCYhBuTUe5/GFNHmFDg94WoQCCkwTh6mBUQTJoRDIjHsbhiSUgnMahLVINXfaBMThilJcEKt/R7PBQ4gUzGL0SDp90U6isJkTEKH8RRIdykCrMRQ6V/CMu0wEShZSDShLEn5iJGXhinKqjFikpqKak/lCMROE0iXKSb3UxKjuNif0hZw60DmIB1SRr8e0M2EEm1JIrX4OYInKqlLv6S4+YY6iB1AAlRvoLOXiVwkoKmClqPcFzpAk6VhSsn/AAzwtRmS1S1HL5qTlJYGoAzbgF+XtF689LFK1pBD0Ayuyrj+Wm+lYg/CaPLczD9oJACblnd9DQj4Q/h1HzkSmMwzCqgsnmCnVuktX2jM9sL1oipjueY3jodxmH/iLt6j+JjyKqQOC9xieiZOBIBdnCvslYYpClGgzVDneJI8AnTMqpicxASQkGxuO7Fn94luJok4dByKAcuUnROrJvm94CwfHlTS0qVQMHXmHLZwcrG73g7str7gyVjVolplTBMEypUShTGpJZQGU/GCcGr7AUFAJp0fS1DpSBeI4oCpdOWnM6f/AJM8R6OJHMMqwSDQBQOje0BxJM9x/HCJcyXK58QQwEt1kF9SKIZtWeD5+JmLSCpM2zVQoilTpEZM8Q+VMJJSnOADQE5qk/KFy/F8pNVLBSQwJILEXBDs8FdtIkZeBf1ouj+HOIMwO0pbN3IZ3jNvEMwKxM4gMPMVQ3HMaHrGnYbxPKVTzJeVJBooVfQOb9IyvjRafMcjmUpQ7FRZ9j0jV03kGQGTCskNhY3EPIjWioQ0NT1MIeUYEnrc9oDILwKqn4wewPQxFyF5VAxIEQYkYpUsDWPZRq8ICYWnZ4IBvGJGYHoPxIhEtADi4PW3vBp/Cn5wE5LkIdNauz1ihu2x6CZSvKAOQVDhVCQT+UMzcW7O1H9+8NyyoVyj3Pf5R4ZJbSBS8gGJ63iw+Hlc4Cg9GbekVqYWJFKRZ+BJUFAtX+jQuX8Ro9zVPD2HSZfpZ6tvT8aRKYIqSpSQkKURQ7A+kj4D4RBYVKxLkJCq53Ww9dDStv6CLBKqUra6QX0IY/Bi8VwVDS2V/F4I+YtxXMfxMeRaFS1Ek1jor4IJTeIcOlrQVTU5lsfUToCQGB3hnAYiYJUokFHInl2JA6RdGKgxL9aMO5hAwMtDKZBNqMWNXJBFbn9YxLqk12JzKTxyctUmYhRK3SpNS4s5valYTxNSEUlyZSGHKEpAuNSBVouC+GSqpVLHYijbVtCl8PltmCUc3u3f9In+SqI5J+DPeFzvMWuWtIUSHHLY+1bfKJHh2OTm5kIUr01Qk+k9RaLWvh8mhTLS43DVNyG/OFjBylFkykpavbcuetfeI+oixU6ZW5xRMVzyZX/tp+AYUjPvHsoDFcqEoBloLJDDUWHaNkRgRcCqn12J3o5e+sZb9KKGxo5Qn+Emg/vLjV0mbnOv0SckykiXHFBG8OtCxWhjpUVgoO5jlNpBHlt+sOHh6jIVPHpTMEv3KSp/l84D13CBNDiZqrAmEJEEyVAUUPcQUQVIQT6nPR2MHykp0SGGh17w1k1ooaF4ckqAII00NoatCkZnBVUMnYbQXMmEoASks3yeNR/7MSTlypSAA5AQokPZJA0dq1uIXhvC6eZIKbOxcqNRbb+kc99VH2HoyVC1bFoIzEj0l+0aDivDwSBlyKSbEPTVlBQBSe/XaAj4eDOEkpKsoy8zq2SNaQf8iLIUGfKrs/M+1LfGLTwMKJSpL0DdqbQ6rwzmLJSXDkhiT1gvC8ImSlgsctNg1nN4MssZDRL5hMuRGYMamhcCtB1JiTTLJU2ckZKDQCoBIb91iCwE9KiM10qYDsaP1ekTGLxa5YKr8jco15iA51cCAtDtEj5i/u/MfpHRGDDYn/y/ir9I6G0CyUmzKUdmGtmq3Wuh6doSAP5XJ+FAdLa/hDZnczEOw3Zuri8eCcAbVjhuS8lQ6WI5izAFN/kdHd45KA1Tlc6uSadNamvSEmcDoNmHtW0e5hE5II1M76VqNLAFn3oI8yjUNDkyZ7HW1euwhC1f7aQsiCcwfUDUDXZxY1rGS/SkQcYL/wDdIfu8z5RrSlttvvGU/SaAcax/5KD/AK5g/ON305v1f4YrKXmEekQmdKylocEdwh6ah9NovHDuF5uCTeWpUubmYuSg0rb0oMUZFI2jwpgwMFISRmHlAqTU0WHLt/ejH1uRwjFr3/4RGFpEPylaH4GFcRwZkzpko3lrUj/KoiGkmNSfkgXKOW3w0h9JfT4QKgwSgaxYgGzcOxSpyJJISkiUAFIABUcgbMWqaQVPlTUlJClJFnBIBOzJJq0I8FcTUrAyM3KmWkJSoLykkFX8pru8OpWSoZiA6nJYP1LWzUpTWPP5dTa/Y9qgeZNMyXMTnIzFOYISopUR6S5NFEgWA1gREyaoIlAKUMwypylgTdTJZTu4djrFqxE7ylrWuXMIKBXlcM4GZkkFzrXWITHzZJVyrUHYg5cuUNUDKa1pYXiaQbAjgZmdSZwThs1CCosQCGCQlykmtSH30iP4ph1JUUZk0AGZncWa1e7QccbLS9DoU7s9K3L1prHk3GheUGWU5RV05H62cP1fpEt+ENYB9UIQrJlJa4JCvckNBq+KgSh5ikpMsJFCBnAIJBzFiptd4bxOMaoRlS1Q5LilRWp/rFK8QTETZyZdkocmpqS5uI1YeT/LsNZdVeMKnmlDp5hp8ENHRm/9iJP/AI5/ftHRp+0WzdXG9umv5Q/Lw61BgL1CbmocdLanQUhgzXdwB0BISD95g9YTOmGgFhsT8RXWOAuKViDclXMzs9HJZt4fmYZyXCnzBPvoGdxTZ4So5ktmST/MKihspn0FKR0tGWoIcG5JqdABoDq/xgpUqINzJbUeoPXTuLV+UeKtaCPIJysRUt6hQ99P3vDeUkkDmO70tXS2sCUWQQEdAaMKgdz1cUjJfpVpjUHeSAf8641tVqsdAavYdfy32jJvpcT/AMRJO8pvgtX6xs6B1mXwwMrC0Z0dRAbFNFAx5hcRlPQ3h6fPWmmUNvekd+72KNT1NH0BgcOES5QCkhkJapcUAAtQ0d9o+fZWHKyBV1EAdyWEfRfkMCkBWYN3YCtAKxyvqT1FfIyMf+lHBqTjTNVXzkhWbdSRkNugB94p7xrH0q4fNhZa7mXMFf5VJIb45YyhSe0aekyc8Sf8AHZSoKkqiPSWvBaFRrTIbB4GkKOCQRzB1ZgLgJmLcnalL2MT+Jw0uUHUQo/dCizqBcZbgpoH+OkV36N5SpuCBQJhKJikrybEgjr3pEtiJEwFSlUB5crNlYub17xxc7UZy+SJHFVwMyXFUjNUXBIOjb6QNOwo5grM9mo3uG/OHpU5SC4v1AIruDDcx2BKk1qQAN7sAw6CMt+UMmEYFRlIbDvnPqYBLMoFOW5NAauCID85a1PkSpa16uMrVu5FQ46NDqKEFJU9b6itmG14dlupaQcpCWDHKlIcEjMoNsTUxfHM1odTIqYjzCxZIqTyn2FWo34vWPE4ZKbIC0kM5RmD3PMderxM4qRMSFLGXIgeqWSrmY5QVGrOz7AREHFKIHKipqSrfofmYt9b3Dz9wcYZH/LSOlKfKPIeVOWCQwpShEdC+oxeSLgkVdJra1YbXLIJBcdw1feFfXWVmSMpFq9I4zDlBKnzE0DuLOS4uabxzuKrQtjS5KgAXFdiHu1WtCkku5948mFiQzdyD2tbv1hZUSMzHK9w2jWa2lYFEHGCSwNCMprrQ2Gj7x7iUCpBQzO3N0DBxzVeu/SBZyyo5nF+lX3IFY8zABmF3chyenaH5JWqAPsQE5rVBzWGt0lzGc/S/hU/8PMAYHMm76JI/ONBQsA0perDXSocDpFS+lCTmweanJMSR/izJYPXWNPSSSzRr+6A+xj5D2ghGKIYFiIH83oxhJsI79kNA8BeF1T1IxM8ZZKS8sazVJNHc0QFCp1aNTnALJcBJAeqqKL/AGXt8+9Yon0VY0zMMuWa+Wqj6BTlviFfGLxmoXSkX9L0L0qSaN+6V4XV5JSyuM/HYZEL42wqJmBxAS9JZUxa6eZgBs0YYpD1EfRWKlEoMtTFCnBYggOC7HShrHz1NlmWsoVdCig9wW/KNn06SqUQMYSvRUOhTClfyhU7DvUQwkEUMdLsA0b6LccoefLBaiVdwXSodqCLuhRALAGha4yvR6X7WjN/ozWfrCk0B8s3aoCknX3jTVpygqClF2Sn7rsSQXAJa+0cTrItZW0woYLpFRci4LjWhBhzycxZQSVFySFOqzuwOg3e9qQ1kJAdqbA66tv+kLxGWpUohYFLEHcPd23ppWM8O4dDeOlpSoCTMz0DrfIATQpAIp8Y5WCQhCQpVZn2wHSkPqQqulk+5hU+eszPMTmJASTmQBoKkAMRasNMqYsLWpQU7uSA1GJFXDAaA6dIfz2AkhEucEgpSpSTSqRnfKSQxBBa2hhiXOBUfMHmO1SopAJ1f9aQ/wDXZRzyxNAs6lhgsg0ZYSQht9dqQIta1vL/AIoA9Kc6VgkPVGXNQdWLPDqNBaJUcCeuSdXrLjohTKkfemHqBLY9Q4du8dFnpgr9FsS71sB71/YhC5bVJLijMr5/t48SoBTkKsbAP8CQITMUSeZzub/N45qug0eB2uO0eJoDUK0djR9idesJMxVQaA3FKtb8Ybmq3b83goUIBDhzT4mzOLD5x7NKi7elwakP0NLlrwNMnFRLMHuB01/GFJBTQON/2KiGrwQcQ7EsGtV/l1Z4r3j9JOAmuDQpU70otOjX6xOK+1VQBNqfAaiAvETzMLPQG5pSkgCmj1a5cRZhqGSL/ZDDJyHDjS8IQaQqTMY1sbw4cIXdNQY9HRC8fRRi8syen7yEqY/yqI/+0aUlZ0LfvSMf+jzE+Vjkp++laP8ATmHzSPjGuJxD00jhfUI1mv3QUcmYp1EKodOmztb3jGvHOHyY2eNFKCx1zJSSfiTGyZgQqn+ogDdw1f8AeMz+k3CtiJS7ZpbU/lV/+hFn0+TWSn5RGynYedoYJYGI+YljBMhdjtHaTAWLwIspxssaqCk/FJP5Rqk2YLpSaFxzOB0NHJdq2paMs8Nzx9bkM1VVo90qGsachDlkuSaABy79I5P1DWRV7EPFLUpRJuS5ahL+1Icw3EFSnCRLUo2UtIWRegejdWhIQUjIwDGoyspPvf2hpiHf83/dIxJ12INziblTk1IAYW+FCWtHSwlTKmFRKXIIALkjUE0f97Q4UKY7am/s+8DEV6+8MpeADk6aoqW5CswqSSHYUOltj8IFUeYFZH+EhyNajXvvDq1lSiKF6u4Zr1/ZgdY6O21vhDoN0FeVgzeSonfPK/6I6GCT9xPy/OsdB5A5MsPmFrwkLOV+v/T+pjo6Mi7h8iSs5X/fqI/CPGqY6OhmMeTLgdP1jpZf4Ex0dCMQ9UK+/wCsOZRSgqz06x7HQ/gZHzxODEjYw/gphs9I6Oj0q8A8Et4eLY2QRfzExs6Uhvj+UdHRyPqf/ovgiPcoCgQBQPYXijfSekGTIU1fNIfoUOR8QPhHR0Zeib9aP98BM3n2hGHMdHR6HyAnvDp/4yR/6qR842SWgO+u8dHRyPqP5x+CIcXKBSXuSXLl/jeA8SOYX3udhHR0ZX2QwMVlmcs4LPRz0hKlUI0v8jHkdAiVvuCM/wCMIxCWfoA3uBHR0WojFhAjo6Og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data:image/jpeg;base64,/9j/4AAQSkZJRgABAQAAAQABAAD/2wCEAAkGBxQSEhUUEhQVFhUXGB0YGRgYGBoaGxccHRcYGhoYGRoYHCggGholGxocJDEhJSkrLi4uHR8zODMsNygtLisBCgoKDg0OGxAQGiwkICQtLCwsLCwsLCwsLCwsLCwsLCwsLCwsLCwsLCwsLCwsLCwsLCwsLCwsLCwsLCwsLCwsLP/AABEIAQMAwgMBIgACEQEDEQH/xAAcAAABBQEBAQAAAAAAAAAAAAAEAgMFBgcAAQj/xABFEAABAgQEBAQCCAMGAwkAAAABAhEAAyExBBJBUQUiYXEGEzKBkaEHFEJSscHR8CNi4RVygpKi8SRT0hYzQ2Nzk7LC4v/EABoBAAIDAQEAAAAAAAAAAAAAAAECAAMEBQb/xAAqEQACAgIBAwMEAgMBAAAAAAAAAQIRAyESBDFBE1FxBSIyYYHwFJGxM//aAAwDAQACEQMRAD8As/CcIqXm+sEKTsmxP4isImy0oJ8tJYtS2lX7bwqaFlATyZcwIY3I669oVKxDZgtKSGoKOd3O0Zi0juIyhMSQlIAYuCQxPQ6RlIkqEvEoJD53IoRQ2Ko1fETkhJBYB7aXsSTFC8VpyGYpgygCAwqdSf12ELIWRBJkciQku7PYN0d2f8I9lLDpSQ7uE6WepNqXgifKUmVLzOKZlZdHDBJNxAnFStKEgKAQ9BZRA+0el4VbYg4rFpWlSFZiHSkM3OoEeoiPcfL8uXMUFpZZKQlI7UJNcu0ACYEn+CgsEEZt1G5BPSGEyViR5xzOlbZaEGjurV62h1Agxw9BAdmYu+lIm8F4ZXMlGetRCzzIl3cEUUToHJcNpDfh7FYcTkmalS0pD5UhwVXFNEjtpFk4nxlc1cyVIQWF1A+km4GusGUpXrQ0I8mQnB+CmRPzTJ0sKT9kDMCT6gQzNFnwnDZawJhKlLDNdIGU8oCQ1KCIXhHBsTOUyZTENVRU1BrvF2w3hHEpRn8xOcVZmfpT8m6vCTqXkvWDRF4rFBKUlaQ4ygGiiNcoe1Wr0iE4/jpyklKEqKQ5WWIKNRUMDrT9YK4vLzP5iVJIFUi2bN6iAYiZ2CE0v5ikKoTsrKzOGOqT8topjFReyiSp0Demq05TlCsxLUBFq3NI8k4lM0ozByFFQf0JS1yE1JiaxWGE0FJRmTuBUXLPqYi8TgFJChLkslQFBSg0O+8WRpikdxaUUyUy0rKyrmygWA3/AJhF6+hrArAnEgpdKQH1YkktoKxW+FSBKKFqRmBDqTcCpYD8407wbilErmEAJUkZQ/2dmakT1GmoL/Y0V5J/EpWhBKElZpT3Z4IxskrCcqe9Wrqzw4nEBTPQWeGisuxqNzFtFgxi1TPLZKMyyXCdO72T7xFLxM5ueWkqFwKHoBStdomFTCnNlBsHOgrQDrWBBNW63SR90hjm9j7wrjsALw0lQPnJyJa5uLuAYDnYSWgnKxSoB6OTdu3YQROUShsqwp/VRz0aHpE1JJCgQAHeo9gGv1gKNkI76sndumUx0OqRWmdtLfrHQaQNDs2RLIKSg5M2YBnr/KCaQJi5JJSAkhCaqINXOjGkTBQkqzJ5lOwYA0aoGghjF48L5FKZgCUkNeraOW+EMwkLiZ5SAoSC1Ss5wMoHpJpXt3ireJcMMQZWRaiCUuwDAOXF6k/CLPN8shZC5qgSxBBygGlAAzdbxEcVwhkYfMgoBqlxcUJok9BCz0tAZVeK4h58wpAWHBqxTQAVoK7PA2KmonIzKSUu7t9pIYAWLVEAypqkzQCVFUxit2BHY10grGcUOdlMsB/TYAaBqi8KoNVRXYPiM5TmloAD1F1AO1jX5QXOkqOHUQCA4UoKoAKpuavTtppCMLjiwKAMjukqIcqskk9DCOJYpRRL81NXOYlamINQCLCsHdpEGPDiggupgXCXDew6uWdrRdfDq0olW51zCtR1qwim8HnnzQJUsKJL1JCSKkhxWLAucZaAtABcswdQSftJDB1MQQIM72XYHUrNS4NNF2GkSGNmn7NO0Z14Y4niJs9MqYjy0qSSlXaoFzWJPB8HxqppK5gKHoa2fRlBj7GKv0b7vYL4ilAmYs0yy8x9iPnEFhpZWTMKiwfLzAPRi4/YjQcRhgXTV8rFVi2pMUqYhBuSgiyaskO7F+1w0LN6Rhzxp2NJlmWR5qnNKAu7A1dNO9tYN+rgAlCUhVKGrkj0uktUa9Ii5qyFEBSstAs5WcBRoNTQgtExwOWhTiYhaQm4ykA9TluHasBRKER+Hw5KmU4S7E/iGi5+Gil1JQaJSAB2P4xXRh0pUvLlyqsxixeBAUebXMeX84rjvKi1FmQNSW/d4T5qWLLSdfUIMStwTFU4wtSJiE+SFS1MFKq4J7BgI3EZK4vFDkQlYJJdga0HTrAv9qSlHIVETD6gMzpvWo5bbQTgeEIlmgDn+Ya75aw+vABK6sSkOSXAYjUmJshDrlhjLE5VwoKzMQBd1aiAsYojKEqJUS5UagBtVXETE6Tq4AH2XYV1O9ITiZqVJZCUuQ5IJdrD84jIQa8dKc0mHqEqY9RHQSpBc/xEe5j2AQnUKlgMtIPvrtAuJUmtBYtTXSPcXPCgQSOVNGHMBck6/EQ0EUcgKJDgna+YvpBIQnG0TiUmTarl9aM359oiePhkZfUHAsX/AJnu2sWTEgkXZtqCtBQUP7MRHHsCTKZeUED1JLqa9WtCy/EjKFijLQVzcpBsH+0Bf+6NIralFS1ZeUqag/L2ifxoMyafLDZQEJ1zFxU7BoG4VKNQci8ylZtClKaOT306iBB0rKgUoUrMlKcqQQLG+idgTf4xJ4LCCbnQlOYmpBGYgCilOSwYF6VpC5ElKU0VlWpQISTmUdugtcwXwzBLm5g6EgEpKgHLs6iAC7vrq8LKeiBmFVIRN/gy0kp5atnU6ftMTmFb0tC1YlMuatQDJzBZRQspQ5j/AHSWpu+8EYPDS2KpSKrGVUwsFqIoWBtzpYnoYj8UhXmeTlUUFLp/kB0KtdTXUxVe2PGXF2SeI8VBGJlLTLUoJ0S1Xvf93iyTuNLypVLWlEwmkoqfMnYgBwptqd4oCUibMGZAVMl0JSaKFnaz/wBY0PhoUEOUolpA0Z22pp0h/B0Iu1YBx3icwSSbTFDLo4BHMxe4rXpFKXiWBdSqWeuYPyk7ERb5+D+ty5wSCXSfL6lIKvgTSKNhv4qQoUBSDe7j4OGiKD42zH1H5EvwRIOdS1D7IFWYlRClV9RADsRqIeOPdRSQrKpWb1XDtynNRNqPWsC8ClTJRUCgqCwElGXMGzUIchjUbwbg+HkKMyckghRYeli9SAzMIEmkrKQxLzCCwAeo0r0uO0WHwzjAleU1K2ZgQwS9373iNweFC1O/NfrevSJXgyQJsxRLkMA420DRTjkuRYmW6WSBSGFBaiSjLTcGnzaEYdarFQFCSWfoPhCJyylKWKXGqtXP2h+kbbtBPEFQJUTTXKKwTi5UtQLrzIDVKc1feG8HOWhNAFPdk37dIGxEmYEgS1nKSDUpdVXIAH47QSDuGw6BcqSbggV79D0gTFYaXmdqt6nqQHIeoufxh7EspNAxAJzZjXanx1gbK/qfYBNAT2vEAD/2ZJNTLR/ljoW4+4fdZ/SOgWGh/F4ZCcqlHKXDcxBOgKtzS0NYqekDKiaZkuhFSzk8wYUd3LW6QTiULahSTaozA00sR3ER6uHzPq4IZSgAUrCiNa5n9Q2EMAcxeJCUnM6gPbqVEXiv4qXLmS1LCSETEOSSQoU5XD0LNdosMyTMVKqh0bmyqbtFV8S4gpkHzEgBTJBLpctcACwPeFn2AUHGYaYkrVL+0wCEgqUQCwAAfSJmTw4glEqWJasoSVEBgA2YuHK1EkW1MCy8FMytJVnW4DAkHldRB6fpFpkKmKlJeWZRy5iSdDZ/UU63jPkm0hEilY3hAlrDTOZw1cxKjobZat8Yk8OslZ8qSZaiwmDI1A7lB9Sk10iWxSEollQmSfNRQKKLg/eNSSQWBYtSILHcWlhZXLC1zGYLUWADEcqRYNuYsgp5VoD0S2KxYQOdgkB3qnKQbBx3p1iEx/jU5cktDbr1I1YaDvEJjsSuZVaidhpEdMlvWNMemjHb2yXZP8OmmahKpZyzEOlTUepINNWLe0WvhGGxExSRPK8psDZTdbGKb4NpiUoNplPdiR+nvFq4yZyMb5eI/wC5UkhCfshgCQQaE1rD5MUZR5F3Ttuahfc1vhPDPKAAbMWtoKUEY1xLFpOLnlLBJmzGFg2cxonhmbPwUgnEqBkFPmINXw+YEiWd5YpUek9LY+pVev5xeopRUaKZu5PdlhwOLyLzJmrG1iDWx6GzioFom1KM5sqkk6gk0DlRNSC7n5RRVzjoKb/pBMjFqTYxTPp4yVLQE2i+8InJlhbBagBQq0Z3cHvSJCTiA4LhjViLNpTcRScBxVRdL+qh3PSJ3hWIBBzElVWy0Yt/Ro5mfC8crLIy1RYsPj1CaHLpYWNWqW/D4xIzsWFKKaAMXIBNG9JO94qiMafUASWKbUFbq7vBPD1rCc5WAhKsjO4qHUaajcvAhOQ2yyYVJzAqWQksHNQkVqWNKNSCp+EJK/KKSPvBILuNffaIslagCgmo9RINeo0BvBmDT9lCQCLABqnVvjGuLtEETsEpgczaKOUczUICdAe0LxIVKTkOVgkEFKQTlJ9I7dn6x7iwcoCkZmYEPlPfZ+hiK+rKEgkoIUHIASFBVfTSx3MMSiVEo7y/8w/6o8gVExRALM4tlMdEILxkwISyEzMywy1oUAUdQ94El5QQSFeWAG+8LvmrVg1esOS0TJaVeaQSasxrua9dtI9OGUZWZKUgCt8rsdnu2kBukQRiuKqCSZJVkegJIcWtp2iO4tJOISnzDmSjmTViFaJobQdip4zkNkJCWDMKXylvw3gPFtMCQkqLerNyb+5eKJy5LQHRVMdKnS1ASpITXmAUS5cdKA0s9+kSSMQtjqTVKjpepBuzUehpBCMZkej9A7t1L0FNIYmYgTFKy5eXUahgkuQHardjFHfwL2K742moTLQEAgrIc6FkuwG7tFURPcA7/jrE745mEmWOWjlk2qQPyisaFu47i/yjp9MuONCPbD1pcQKU6Q9hpjiPVS/3tGkh5hJipUxExFFIUFDuC4jR/GfEUTZ2DUhmmIM49M3IB+L9oziWbg+oX/UdIk8DiFFcvMXCRlHQZipviTCzdQZp6NJ542aRxLjoPClh+cJGGVuTygH3lgn4xmDPEvx9XMkA0UHI0JFAT8T84iFbD36f1gxlyigdXjWPNKKOTU9B84Uox48D4qZQwxmCcHPYg9X+cXeRmmoBCkpHyHWl4z6UXi6cAxiPIykcw5U9Q2uzRh6yNxTGRKYBLChLgVc6nYMaHrE3KlqQEJYZT6mCXNXFKuWfSK/g5ill0uFVo5qBoO0WHCYtYbzCBQgHM7dgKCmt4xwLEETMYUUSkTFKoFKcEfy0s0Klq8t5ikEE3UFFRI0ADkgQ3xJUxh5YCg3KSddwDWCuF+ZKPOlM1JNsxGSlQQert7RersYfn4kS0BSpnMsMkKSVBJ0KwGYbkmBpOLWAEebyZarA5VEkA0Z0166R2HnLUFmYgpGz1GwDCw17w3kPlnKFm7607sKNFjlSASX8EU86VSl/6x5A8vB4QgOiZaOhfUiQ7HLUplTFApA9Nvx/WKwniQLy0AILlwSQCBbLq/WJSRiXpNSAz62ajd+sB4ud9pJTSmhbapF4rck+47joXxGasKVkAsC7Ps9y+goOsDYPiSZZmJUgTCfvE3PqYjY2gzESvMTlKtKCjuaPbQRBf2eXCs5DB2Y1alW7OHim9lbi0BzxmWWGTnITzAUc0dwVH9I8+t5czABQp3Iaha9TvDWKw4UsJCqCp0qKjT5ivSBsPNUXQAVEHMpLMWGpIOzQySYrTRB+IFZ1KGrV73p0rEOhBIceoeob9YK4liFqWSlAyvRtRpDKTZQBfX9DHUjGopCDWBmNSDwqIkqZZ0goGxeGTIGT5WZin1C36HpDvDpwJexBYjY/pAsucYYnTSlQWOx6iIxoScZJrwTPEcS61G5HIOrf1JgQqZutzAyC9XcmvZ6w6qZSDFUg5Z85uXuLWrr8oExCoXme+kMT1OQ5b8IjEC8OYncDMSEJzKYh8odohJCPgPmYOlTsvllVUFTEbvsfaKs0eUCLuWThE9Wd9OprWnK1j1iTE9i63SG5SzghrO8A4yc0s5WASyRqd7v7P1jsCvNL5XLWBu+vLHLfuWXWibw2NSkCWogu2rE3ZiLX+UTPDygE5lgVcJc0Gtdf6xW8PgM5ASOYB0vQ/wCI1vE1KQZaEJWU5lCqblLULHrDQm/4DFtkzj5xmAcoSgD1a/IRCJ4wUpVLlrWsuQUvUNcjRm0eCpGMEzlOcbdQN2t2MRuLwyEnOJYJrWofrQxa5X3LOOixSTyjsNOnaPIjUTFMKpFP5v1joS4goBROZgoBOZ2IrStQHd36Q1iJyVBSAHUD8XJD0F6fHWIvBzJcxXMtg1AASxG5NtbRJS5QBJCz6aBiPcB6mKWnQu2KwEwhLLScxq9dD/t1rHqwBzuxU4N3/G1PwhrGYhLOCRLuARUqspi1KwzjJ4CcpIcAkivYdvnvSEp2CwjEpBo3KwejqIdubcHSInjqUoQZiPsofM1VMGAfbNHuFxZKilaQHpzGjaORpat3iJ8TT1IkLSCAlRAt6Q7gP8aRdjTc0hJOyohSgGSQ+pJt0HWG/JUaqJPaGZeW7U3NzBOZRFFd6CnvSOuKCY2i/YQ4FgCEYnDn1XG8DhUKQkZKhC8WnkMAyprQdMUFS1NtaGT0QsXhTgsielSsTOXIQlh5nlui1lLJZJszxZJv0d4eZKWrC4wzZgHIkhGUnYlJcPvpEX4H42rDylkMQVsUKssZRqaUsxvF64F4kkyQXw6cOFVdEsAG+qKf7xkyZmpUmbMeKMo7Ri+IkqQooWkpUCQUqDEEXEArcqIG2geNk8RYmVicPimAeXLOIQdQpBAVXZSSxHQbCMs/tAfsRphLnFMzTjxlRH/VVC4W3tE34WyqmZFKJSOdjQunT32gadixrYjT8Yb4fPy4hBAq7FqO7/KBkX2uhC/zMGzrBLKdkgbnVzAQLEHKUKOxuIJl4oLQQlwqnUdz1tAE+aUiwPVq945STuhq8kzh8QRqQwHMRU9OhbXpBkjEhVi5OxYn73b32irSVqUARlJJykk2DGrezRNYaaCS9czVdsrA2YV7QHGho2TSZ4US+YF2Gb8SbW6w1iMpSsa0JY/MVs/4GI+SVTSlIXQAsSWrcsBvsYLRhlZyeQslzYlxudBb4QNj22gL+2JoplFKfusdE6lEois5I9o6BbJZW8Jg8yQp8uZyUs4I3fSJzCYchArUkM5LB7DWEBayX8tAKqDKS391t4TiZkxJSCgkPYkvmYg21bpD99IL1o7GylKI5mIIq1Gc1e5DawDMWf4i1pcWBGr2JALkU13iSXxTy5ZlmWQoABNPTV6uaDaIjH4pSczh3pQF21FveI4JdhWgfEIBSpIy5gXDB6fcGgApfaIjxHKUvDTFgcrpfN6ixBJSBSlX7RJ4M3KScoUaqu+oHV9B0gqdjBOWULSMho5ZOawJJJoTWDFuMr9hGZYDmI2FhBSZrXaJDi/htcskyFeagaJ9Y3JSLgbj5RAd46cMikrQtElLxNS+gpCEyUm4ECS5jQ+mYIdMATheGla0olklS1BKU3cksB84unGPoqmycrYmWp78igwAqbl6sIE+jGQlWOTMX6ZSSof3iClP4k+wi/8Aifi4E4JcN5YN91K09hAy/bjckPiSlOmU2RwJWHlMJ4JBJKSkJSzWDkg+7d4HRxGYpJlYfMSv1JSWl91OOX2MS5yzHKjTtXuIUrC4YZR9ZmyQ/NlATm6EkAj2Mc6+Ttm/jS0Vni2OVhMKuStvrGIDKYvklA2pTmL+zGKX5kXXx8MCCtUpc2biJigXJARLSNAAKhmFXtFS4XhkzV5VKKaUYPG6Mlx12ME01LYyhdGJ6iJfwzgyuaFqHIkGpsTYNu16dIkf+zaUgZUlb63cUqkBg3eJKbNStKZQaUhNASCACkVJLMnqIpnmTVRF7heDkMEpSQxuHZ6n5MNIcx2KVJkuDLYfZAKncsXfs/vFZx/EcqWlrKmPrZgWuANB+6QwcdOITKKTlUQQMpOav2a9/hFCwt7YXrRL8KwikzwpQopIIchiVAkANemulInTgl5CchYBgzEXOv5xCImrQpPpKcqSFKUSUj7IBFQwJp+kWdKFpCUqE4/4fsuapJ30hcl2Nj7AGDwhPMgBi4LliP7u8T2DkqyuQ7UTQP8AleES1yw2WXMAA5UqAq9z0MKXjQkJBCsrg8oZm0r7GELKpDpkoFDKD60MdAv1wbzD1OWvyjoHp/JLJyevnyJSE+1aCtXq8ccIArmZ3o1ajUM9KER7iZglrdUwg6AJqp2DbQbKwi5oKtdswDdHIoYqUJWVxtMj8Q5VmVZTOVAOre4cRDcWkkzCE3L8wqE6MTWJLGzynldBUlTZVPQ9xvE4rgEgpITPSFa5pam6i9osipO0hrRmOKlzETEJKQCVFLioJIABABLbxHDFpSVBqpLhjQu4VrzBjbpGlTvAgUkhK5ClKpm80jIxplSRT2jPPFXh1eAmJlLUhZUgK5C4dy3zf2i+MfcT4JLAzZjrmyk0Ao4ygsKqbQmtopPivEJmTRlSAQOZQuolqn2iZPG2KBYj3HwqB2ER/iXBpTlmIUD5hKiXzO9XG3Z4fBGp2xWVmPRBVehhC60ygdY20Qn/AAZPUFKCSMxUkMVJSR6uYZiMw0IG4MWfxshSJcudnAnBOXyiQ6khRJU1yBWsZsmTSHspIAUSWoHLsNhsIPdUwLTtE3gPFeSikH/Cpj7FngzEeOJgS0mZML0yzAkgdXF4qqpQ0/dY8RLin0Y32LfWlVC5ueYStanUbkwvBgy1hQuPzDfnHqFZXDEvDstJJFAPnFtKissPCsash8zJqcoFwQxcvQNtDWOxJyZSXSq2lHYu37pEPh8QRUqUwsPd2rb+kM4rGFSuUkBJpX8oyrF9wA7HYNOVASQFMHYUFbnc2goTEqALrC0jKSWU6mFUkNlGoEREnGgCoJ/PvSgiRwGPQqWpKkIdQyijZRQ5gx9VL94aSaRCR47xrDmcJsmUyMoZFAPMCalY15j7tFh8I+JkTUeXipi0rslSnyq3rYF2jPVYgJNANqa/1h0Tw2VgBa3WohJYVKNBTo2SZipAypQUrNK5gQ/aG+JFNlqJOb0jSjvT2jPfCk7PPQAwHVLhgQXJJoz3jRJuF8zmloQFEOVGhbUuej+zRmlh49mPGXuQipYf1H5/pHQtGEUQCFJqNcj+76x0GvkUmlUSGDqQSyiW1ahHStYmOD4mVMUUzVEEkEEHQgULXLuXpFa4liUYdMtIDsBmNaqKi5Yk81e0RmIxqkLaUEgrLgLdiSWAdNvy1hVa0gqrLpxrg+FE+q1ZvUUKJBI3IsQ8dMnvWB+A8UmzJElcwlMxKClWrEqLprtb3gpU6W7KS7VDv7BwwrD2hweYuzE1vA2FWhRWrIM6V5ArKCWCUm96EmF8Y4WmYrPLmTZBYJKEHlfRbEEO14E4fww4d3nLKVqzBwHcgZiVKS5FBoGhmMhPEkghihKqfaQkv/pjM/GKv4qU5UpCU0SkMANKDtGm8Sw8zzEZJySgllAICiAQWYgtfo8ZX4rWTipgJfKyXZrAaRd09uVleQiQIVCWj0RsKxWWOaOePCYhBuTUe5/GFNHmFDg94WoQCCkwTh6mBUQTJoRDIjHsbhiSUgnMahLVINXfaBMThilJcEKt/R7PBQ4gUzGL0SDp90U6isJkTEKH8RRIdykCrMRQ6V/CMu0wEShZSDShLEn5iJGXhinKqjFikpqKak/lCMROE0iXKSb3UxKjuNif0hZw60DmIB1SRr8e0M2EEm1JIrX4OYInKqlLv6S4+YY6iB1AAlRvoLOXiVwkoKmClqPcFzpAk6VhSsn/AAzwtRmS1S1HL5qTlJYGoAzbgF+XtF689LFK1pBD0Ayuyrj+Wm+lYg/CaPLczD9oJACblnd9DQj4Q/h1HzkSmMwzCqgsnmCnVuktX2jM9sL1oipjueY3jodxmH/iLt6j+JjyKqQOC9xieiZOBIBdnCvslYYpClGgzVDneJI8AnTMqpicxASQkGxuO7Fn94luJok4dByKAcuUnROrJvm94CwfHlTS0qVQMHXmHLZwcrG73g7str7gyVjVolplTBMEypUShTGpJZQGU/GCcGr7AUFAJp0fS1DpSBeI4oCpdOWnM6f/AJM8R6OJHMMqwSDQBQOje0BxJM9x/HCJcyXK58QQwEt1kF9SKIZtWeD5+JmLSCpM2zVQoilTpEZM8Q+VMJJSnOADQE5qk/KFy/F8pNVLBSQwJILEXBDs8FdtIkZeBf1ouj+HOIMwO0pbN3IZ3jNvEMwKxM4gMPMVQ3HMaHrGnYbxPKVTzJeVJBooVfQOb9IyvjRafMcjmUpQ7FRZ9j0jV03kGQGTCskNhY3EPIjWioQ0NT1MIeUYEnrc9oDILwKqn4wewPQxFyF5VAxIEQYkYpUsDWPZRq8ICYWnZ4IBvGJGYHoPxIhEtADi4PW3vBp/Cn5wE5LkIdNauz1ihu2x6CZSvKAOQVDhVCQT+UMzcW7O1H9+8NyyoVyj3Pf5R4ZJbSBS8gGJ63iw+Hlc4Cg9GbekVqYWJFKRZ+BJUFAtX+jQuX8Ro9zVPD2HSZfpZ6tvT8aRKYIqSpSQkKURQ7A+kj4D4RBYVKxLkJCq53Ww9dDStv6CLBKqUra6QX0IY/Bi8VwVDS2V/F4I+YtxXMfxMeRaFS1Ek1jor4IJTeIcOlrQVTU5lsfUToCQGB3hnAYiYJUokFHInl2JA6RdGKgxL9aMO5hAwMtDKZBNqMWNXJBFbn9YxLqk12JzKTxyctUmYhRK3SpNS4s5valYTxNSEUlyZSGHKEpAuNSBVouC+GSqpVLHYijbVtCl8PltmCUc3u3f9In+SqI5J+DPeFzvMWuWtIUSHHLY+1bfKJHh2OTm5kIUr01Qk+k9RaLWvh8mhTLS43DVNyG/OFjBylFkykpavbcuetfeI+oixU6ZW5xRMVzyZX/tp+AYUjPvHsoDFcqEoBloLJDDUWHaNkRgRcCqn12J3o5e+sZb9KKGxo5Qn+Emg/vLjV0mbnOv0SckykiXHFBG8OtCxWhjpUVgoO5jlNpBHlt+sOHh6jIVPHpTMEv3KSp/l84D13CBNDiZqrAmEJEEyVAUUPcQUQVIQT6nPR2MHykp0SGGh17w1k1ooaF4ckqAII00NoatCkZnBVUMnYbQXMmEoASks3yeNR/7MSTlypSAA5AQokPZJA0dq1uIXhvC6eZIKbOxcqNRbb+kc99VH2HoyVC1bFoIzEj0l+0aDivDwSBlyKSbEPTVlBQBSe/XaAj4eDOEkpKsoy8zq2SNaQf8iLIUGfKrs/M+1LfGLTwMKJSpL0DdqbQ6rwzmLJSXDkhiT1gvC8ImSlgsctNg1nN4MssZDRL5hMuRGYMamhcCtB1JiTTLJU2ckZKDQCoBIb91iCwE9KiM10qYDsaP1ekTGLxa5YKr8jco15iA51cCAtDtEj5i/u/MfpHRGDDYn/y/ir9I6G0CyUmzKUdmGtmq3Wuh6doSAP5XJ+FAdLa/hDZnczEOw3Zuri8eCcAbVjhuS8lQ6WI5izAFN/kdHd45KA1Tlc6uSadNamvSEmcDoNmHtW0e5hE5II1M76VqNLAFn3oI8yjUNDkyZ7HW1euwhC1f7aQsiCcwfUDUDXZxY1rGS/SkQcYL/wDdIfu8z5RrSlttvvGU/SaAcax/5KD/AK5g/ON305v1f4YrKXmEekQmdKylocEdwh6ah9NovHDuF5uCTeWpUubmYuSg0rb0oMUZFI2jwpgwMFISRmHlAqTU0WHLt/ejH1uRwjFr3/4RGFpEPylaH4GFcRwZkzpko3lrUj/KoiGkmNSfkgXKOW3w0h9JfT4QKgwSgaxYgGzcOxSpyJJISkiUAFIABUcgbMWqaQVPlTUlJClJFnBIBOzJJq0I8FcTUrAyM3KmWkJSoLykkFX8pru8OpWSoZiA6nJYP1LWzUpTWPP5dTa/Y9qgeZNMyXMTnIzFOYISopUR6S5NFEgWA1gREyaoIlAKUMwypylgTdTJZTu4djrFqxE7ylrWuXMIKBXlcM4GZkkFzrXWITHzZJVyrUHYg5cuUNUDKa1pYXiaQbAjgZmdSZwThs1CCosQCGCQlykmtSH30iP4ph1JUUZk0AGZncWa1e7QccbLS9DoU7s9K3L1prHk3GheUGWU5RV05H62cP1fpEt+ENYB9UIQrJlJa4JCvckNBq+KgSh5ikpMsJFCBnAIJBzFiptd4bxOMaoRlS1Q5LilRWp/rFK8QTETZyZdkocmpqS5uI1YeT/LsNZdVeMKnmlDp5hp8ENHRm/9iJP/AI5/ftHRp+0WzdXG9umv5Q/Lw61BgL1CbmocdLanQUhgzXdwB0BISD95g9YTOmGgFhsT8RXWOAuKViDclXMzs9HJZt4fmYZyXCnzBPvoGdxTZ4So5ktmST/MKihspn0FKR0tGWoIcG5JqdABoDq/xgpUqINzJbUeoPXTuLV+UeKtaCPIJysRUt6hQ99P3vDeUkkDmO70tXS2sCUWQQEdAaMKgdz1cUjJfpVpjUHeSAf8641tVqsdAavYdfy32jJvpcT/AMRJO8pvgtX6xs6B1mXwwMrC0Z0dRAbFNFAx5hcRlPQ3h6fPWmmUNvekd+72KNT1NH0BgcOES5QCkhkJapcUAAtQ0d9o+fZWHKyBV1EAdyWEfRfkMCkBWYN3YCtAKxyvqT1FfIyMf+lHBqTjTNVXzkhWbdSRkNugB94p7xrH0q4fNhZa7mXMFf5VJIb45YyhSe0aekyc8Sf8AHZSoKkqiPSWvBaFRrTIbB4GkKOCQRzB1ZgLgJmLcnalL2MT+Jw0uUHUQo/dCizqBcZbgpoH+OkV36N5SpuCBQJhKJikrybEgjr3pEtiJEwFSlUB5crNlYub17xxc7UZy+SJHFVwMyXFUjNUXBIOjb6QNOwo5grM9mo3uG/OHpU5SC4v1AIruDDcx2BKk1qQAN7sAw6CMt+UMmEYFRlIbDvnPqYBLMoFOW5NAauCID85a1PkSpa16uMrVu5FQ46NDqKEFJU9b6itmG14dlupaQcpCWDHKlIcEjMoNsTUxfHM1odTIqYjzCxZIqTyn2FWo34vWPE4ZKbIC0kM5RmD3PMderxM4qRMSFLGXIgeqWSrmY5QVGrOz7AREHFKIHKipqSrfofmYt9b3Dz9wcYZH/LSOlKfKPIeVOWCQwpShEdC+oxeSLgkVdJra1YbXLIJBcdw1feFfXWVmSMpFq9I4zDlBKnzE0DuLOS4uabxzuKrQtjS5KgAXFdiHu1WtCkku5948mFiQzdyD2tbv1hZUSMzHK9w2jWa2lYFEHGCSwNCMprrQ2Gj7x7iUCpBQzO3N0DBxzVeu/SBZyyo5nF+lX3IFY8zABmF3chyenaH5JWqAPsQE5rVBzWGt0lzGc/S/hU/8PMAYHMm76JI/ONBQsA0perDXSocDpFS+lCTmweanJMSR/izJYPXWNPSSSzRr+6A+xj5D2ghGKIYFiIH83oxhJsI79kNA8BeF1T1IxM8ZZKS8sazVJNHc0QFCp1aNTnALJcBJAeqqKL/AGXt8+9Yon0VY0zMMuWa+Wqj6BTlviFfGLxmoXSkX9L0L0qSaN+6V4XV5JSyuM/HYZEL42wqJmBxAS9JZUxa6eZgBs0YYpD1EfRWKlEoMtTFCnBYggOC7HShrHz1NlmWsoVdCig9wW/KNn06SqUQMYSvRUOhTClfyhU7DvUQwkEUMdLsA0b6LccoefLBaiVdwXSodqCLuhRALAGha4yvR6X7WjN/ozWfrCk0B8s3aoCknX3jTVpygqClF2Sn7rsSQXAJa+0cTrItZW0woYLpFRci4LjWhBhzycxZQSVFySFOqzuwOg3e9qQ1kJAdqbA66tv+kLxGWpUohYFLEHcPd23ppWM8O4dDeOlpSoCTMz0DrfIATQpAIp8Y5WCQhCQpVZn2wHSkPqQqulk+5hU+eszPMTmJASTmQBoKkAMRasNMqYsLWpQU7uSA1GJFXDAaA6dIfz2AkhEucEgpSpSTSqRnfKSQxBBa2hhiXOBUfMHmO1SopAJ1f9aQ/wDXZRzyxNAs6lhgsg0ZYSQht9dqQIta1vL/AIoA9Kc6VgkPVGXNQdWLPDqNBaJUcCeuSdXrLjohTKkfemHqBLY9Q4du8dFnpgr9FsS71sB71/YhC5bVJLijMr5/t48SoBTkKsbAP8CQITMUSeZzub/N45qug0eB2uO0eJoDUK0djR9idesJMxVQaA3FKtb8Ybmq3b83goUIBDhzT4mzOLD5x7NKi7elwakP0NLlrwNMnFRLMHuB01/GFJBTQON/2KiGrwQcQ7EsGtV/l1Z4r3j9JOAmuDQpU70otOjX6xOK+1VQBNqfAaiAvETzMLPQG5pSkgCmj1a5cRZhqGSL/ZDDJyHDjS8IQaQqTMY1sbw4cIXdNQY9HRC8fRRi8syen7yEqY/yqI/+0aUlZ0LfvSMf+jzE+Vjkp++laP8ATmHzSPjGuJxD00jhfUI1mv3QUcmYp1EKodOmztb3jGvHOHyY2eNFKCx1zJSSfiTGyZgQqn+ogDdw1f8AeMz+k3CtiJS7ZpbU/lV/+hFn0+TWSn5RGynYedoYJYGI+YljBMhdjtHaTAWLwIspxssaqCk/FJP5Rqk2YLpSaFxzOB0NHJdq2paMs8Nzx9bkM1VVo90qGsachDlkuSaABy79I5P1DWRV7EPFLUpRJuS5ahL+1Icw3EFSnCRLUo2UtIWRegejdWhIQUjIwDGoyspPvf2hpiHf83/dIxJ12INziblTk1IAYW+FCWtHSwlTKmFRKXIIALkjUE0f97Q4UKY7am/s+8DEV6+8MpeADk6aoqW5CswqSSHYUOltj8IFUeYFZH+EhyNajXvvDq1lSiKF6u4Zr1/ZgdY6O21vhDoN0FeVgzeSonfPK/6I6GCT9xPy/OsdB5A5MsPmFrwkLOV+v/T+pjo6Mi7h8iSs5X/fqI/CPGqY6OhmMeTLgdP1jpZf4Ex0dCMQ9UK+/wCsOZRSgqz06x7HQ/gZHzxODEjYw/gphs9I6Oj0q8A8Et4eLY2QRfzExs6Uhvj+UdHRyPqf/ovgiPcoCgQBQPYXijfSekGTIU1fNIfoUOR8QPhHR0Zeib9aP98BM3n2hGHMdHR6HyAnvDp/4yR/6qR842SWgO+u8dHRyPqP5x+CIcXKBSXuSXLl/jeA8SOYX3udhHR0ZX2QwMVlmcs4LPRz0hKlUI0v8jHkdAiVvuCM/wCMIxCWfoA3uBHR0WojFhAjo6Og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2285984" y="0"/>
            <a:ext cx="4500594" cy="2071678"/>
          </a:xfrm>
          <a:prstGeom prst="star12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82333" y="659392"/>
            <a:ext cx="1907895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BUILD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3643314"/>
            <a:ext cx="214314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58016" y="3571876"/>
            <a:ext cx="214314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43438" y="3929066"/>
            <a:ext cx="214314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3315" y="4310925"/>
            <a:ext cx="2643206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14752"/>
            <a:ext cx="2244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well-built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3928" y="4068695"/>
            <a:ext cx="1524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plump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3643314"/>
            <a:ext cx="72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84120" y="4483670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heavily built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ерьезно толстый человек, изолированных на белом фоне | Премиум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19" y="1014237"/>
            <a:ext cx="1655615" cy="24854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 Толстый человек, более 88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63" y="1858370"/>
            <a:ext cx="2099684" cy="2033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гда спортивное тело лучше любой одежды: стиль бизнесмена и  ультрамарафонца Алексея Потапов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r="1513"/>
          <a:stretch/>
        </p:blipFill>
        <p:spPr bwMode="auto">
          <a:xfrm>
            <a:off x="2101850" y="1871507"/>
            <a:ext cx="2292401" cy="24235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расивый Мужчина В Белой Футболке Со Скрещенными Бесплатные стоковые фото и  изображения 2963110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" y="1128110"/>
            <a:ext cx="1889128" cy="24288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357158" y="2643182"/>
            <a:ext cx="207170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86116" y="2714620"/>
            <a:ext cx="207170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857884" y="2714620"/>
            <a:ext cx="278608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3" idx="0"/>
          </p:cNvCxnSpPr>
          <p:nvPr/>
        </p:nvCxnSpPr>
        <p:spPr>
          <a:xfrm rot="16200000" flipV="1">
            <a:off x="6768719" y="2232414"/>
            <a:ext cx="214314" cy="7500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rot="5400000" flipH="1" flipV="1">
            <a:off x="7411660" y="2339571"/>
            <a:ext cx="214314" cy="5357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альтернативный процесс 18"/>
          <p:cNvSpPr/>
          <p:nvPr/>
        </p:nvSpPr>
        <p:spPr>
          <a:xfrm>
            <a:off x="428596" y="5214950"/>
            <a:ext cx="207170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2571736" y="5214950"/>
            <a:ext cx="2857520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643570" y="5214950"/>
            <a:ext cx="207170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929190" y="42860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786314" y="285728"/>
            <a:ext cx="13572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14348" y="2643182"/>
            <a:ext cx="1357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baby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271462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child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357950" y="2714620"/>
            <a:ext cx="1928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teenager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85786" y="5214950"/>
            <a:ext cx="1428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young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643174" y="5214950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middle-aged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215074" y="5214950"/>
            <a:ext cx="928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720" y="6000768"/>
            <a:ext cx="4071966" cy="857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00562" y="6000768"/>
            <a:ext cx="4357718" cy="857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6000768"/>
            <a:ext cx="4214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his/her twenties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0" y="5857892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29; за 20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286248" y="6429396"/>
            <a:ext cx="357190" cy="457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4" descr="Развитие малыша в первые месяцы жизни - ВИРИЛИС - детские медицинские  програм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Развитие малыша в первые месяцы жизни - ВИРИЛИС - детские медицинские  програм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0" y="140085"/>
            <a:ext cx="2558287" cy="24997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частливая маленькая девочка улыбается на желтом фоне | Премиум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50" y="975000"/>
            <a:ext cx="1693532" cy="16935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одросток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23" y="226590"/>
            <a:ext cx="2457746" cy="24231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12-конечная звезда 23"/>
          <p:cNvSpPr/>
          <p:nvPr/>
        </p:nvSpPr>
        <p:spPr>
          <a:xfrm>
            <a:off x="2891380" y="44515"/>
            <a:ext cx="4143404" cy="914400"/>
          </a:xfrm>
          <a:prstGeom prst="star1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12015" y="55565"/>
            <a:ext cx="1571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2" descr="ИНТЕРВЬЮ: МОЛОДОЙ ПЛАТОН | STUDIO 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ИНТЕРВЬЮ: МОЛОДОЙ ПЛАТОН | STUDIO 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Фильм Молодой: фото, видео - Вокруг ТВ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4" y="3404039"/>
            <a:ext cx="1852734" cy="18527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Более 1 816 800 работ на тему «женщины среднего возраста»: стоковые фото,  картинки и изображения royalty-free - iSt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82" y="3479817"/>
            <a:ext cx="1615878" cy="1731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Особенности лиц пожилого и старческого возраст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11" y="3422397"/>
            <a:ext cx="1775977" cy="1775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im1-tub-ru.yandex.net/i?id=defd15227b18f676a25ebe1324b53082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676124" cy="1525838"/>
          </a:xfrm>
          <a:prstGeom prst="rect">
            <a:avLst/>
          </a:prstGeom>
          <a:noFill/>
        </p:spPr>
      </p:pic>
      <p:pic>
        <p:nvPicPr>
          <p:cNvPr id="16388" name="Picture 4" descr="http://im1-tub-ru.yandex.net/i?id=3eb5027a9a011f352e97a7f3038d73c7-6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8640"/>
            <a:ext cx="1333500" cy="1525838"/>
          </a:xfrm>
          <a:prstGeom prst="rect">
            <a:avLst/>
          </a:prstGeom>
          <a:noFill/>
        </p:spPr>
      </p:pic>
      <p:pic>
        <p:nvPicPr>
          <p:cNvPr id="16390" name="Picture 6" descr="http://im3-tub-ru.yandex.net/i?id=af6e76fd28ae9a4accb8e18f6bb6b501-10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85728"/>
            <a:ext cx="2304256" cy="1428750"/>
          </a:xfrm>
          <a:prstGeom prst="rect">
            <a:avLst/>
          </a:prstGeom>
          <a:noFill/>
        </p:spPr>
      </p:pic>
      <p:sp>
        <p:nvSpPr>
          <p:cNvPr id="13" name="16-конечная звезда 12"/>
          <p:cNvSpPr/>
          <p:nvPr/>
        </p:nvSpPr>
        <p:spPr>
          <a:xfrm>
            <a:off x="4286248" y="1643050"/>
            <a:ext cx="3071834" cy="1214446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6-конечная звезда 15"/>
          <p:cNvSpPr/>
          <p:nvPr/>
        </p:nvSpPr>
        <p:spPr>
          <a:xfrm>
            <a:off x="2214546" y="1785926"/>
            <a:ext cx="2214578" cy="914400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Shape 17"/>
          <p:cNvCxnSpPr>
            <a:stCxn id="16" idx="12"/>
          </p:cNvCxnSpPr>
          <p:nvPr/>
        </p:nvCxnSpPr>
        <p:spPr>
          <a:xfrm rot="10800000" flipH="1">
            <a:off x="2538860" y="1142985"/>
            <a:ext cx="675818" cy="776851"/>
          </a:xfrm>
          <a:prstGeom prst="curvedConnector4">
            <a:avLst>
              <a:gd name="adj1" fmla="val -33826"/>
              <a:gd name="adj2" fmla="val 58619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429256" y="928670"/>
            <a:ext cx="50006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6-конечная звезда 20"/>
          <p:cNvSpPr/>
          <p:nvPr/>
        </p:nvSpPr>
        <p:spPr>
          <a:xfrm>
            <a:off x="214282" y="1714488"/>
            <a:ext cx="2214578" cy="914400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Shape 22"/>
          <p:cNvCxnSpPr>
            <a:stCxn id="21" idx="11"/>
          </p:cNvCxnSpPr>
          <p:nvPr/>
        </p:nvCxnSpPr>
        <p:spPr>
          <a:xfrm rot="10800000" flipH="1">
            <a:off x="298568" y="785795"/>
            <a:ext cx="630093" cy="1210933"/>
          </a:xfrm>
          <a:prstGeom prst="curvedConnector4">
            <a:avLst>
              <a:gd name="adj1" fmla="val -36280"/>
              <a:gd name="adj2" fmla="val 6165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8" descr="http://im2-tub-ru.yandex.net/i?id=ff2299690c55fab1810d6ec7607cc4a1-01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3380"/>
            <a:ext cx="1533818" cy="1428750"/>
          </a:xfrm>
          <a:prstGeom prst="rect">
            <a:avLst/>
          </a:prstGeom>
          <a:noFill/>
        </p:spPr>
      </p:pic>
      <p:pic>
        <p:nvPicPr>
          <p:cNvPr id="16394" name="Picture 10" descr="http://im0-tub-ru.yandex.net/i?id=0b379871b36a6ceaee6408b000ad0162-139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286256"/>
            <a:ext cx="1567646" cy="1428750"/>
          </a:xfrm>
          <a:prstGeom prst="rect">
            <a:avLst/>
          </a:prstGeom>
          <a:noFill/>
        </p:spPr>
      </p:pic>
      <p:pic>
        <p:nvPicPr>
          <p:cNvPr id="16396" name="Picture 12" descr="http://im0-tub-ru.yandex.net/i?id=3f804d733ed2c0ede58719b7d42b8707-131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572008"/>
            <a:ext cx="1190625" cy="1428750"/>
          </a:xfrm>
          <a:prstGeom prst="rect">
            <a:avLst/>
          </a:prstGeom>
          <a:noFill/>
        </p:spPr>
      </p:pic>
      <p:pic>
        <p:nvPicPr>
          <p:cNvPr id="16398" name="Picture 14" descr="http://im2-tub-ru.yandex.net/i?id=e32bf29d65ac92c8633fd91a80e55eac-99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071810"/>
            <a:ext cx="1643042" cy="1428750"/>
          </a:xfrm>
          <a:prstGeom prst="rect">
            <a:avLst/>
          </a:prstGeom>
          <a:noFill/>
        </p:spPr>
      </p:pic>
      <p:pic>
        <p:nvPicPr>
          <p:cNvPr id="16400" name="Picture 16" descr="http://im1-tub-ru.yandex.net/i?id=3650b4ff4b58f42aac39af03720d488d-43-144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3071810"/>
            <a:ext cx="1234966" cy="1428750"/>
          </a:xfrm>
          <a:prstGeom prst="rect">
            <a:avLst/>
          </a:prstGeom>
          <a:noFill/>
        </p:spPr>
      </p:pic>
      <p:pic>
        <p:nvPicPr>
          <p:cNvPr id="16402" name="Picture 18" descr="http://im2-tub-ru.yandex.net/i?id=ca193af71d1907e8e5f0b84aab9b50d3-74-144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88640"/>
            <a:ext cx="1728192" cy="1525838"/>
          </a:xfrm>
          <a:prstGeom prst="rect">
            <a:avLst/>
          </a:prstGeom>
          <a:noFill/>
        </p:spPr>
      </p:pic>
      <p:sp>
        <p:nvSpPr>
          <p:cNvPr id="19" name="16-конечная звезда 18"/>
          <p:cNvSpPr/>
          <p:nvPr/>
        </p:nvSpPr>
        <p:spPr>
          <a:xfrm>
            <a:off x="7286644" y="1714488"/>
            <a:ext cx="1857356" cy="914400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6-конечная звезда 21"/>
          <p:cNvSpPr/>
          <p:nvPr/>
        </p:nvSpPr>
        <p:spPr>
          <a:xfrm>
            <a:off x="0" y="5643578"/>
            <a:ext cx="2214578" cy="914400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16-конечная звезда 23"/>
          <p:cNvSpPr/>
          <p:nvPr/>
        </p:nvSpPr>
        <p:spPr>
          <a:xfrm>
            <a:off x="2214546" y="5786454"/>
            <a:ext cx="2214578" cy="914400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6-конечная звезда 24"/>
          <p:cNvSpPr/>
          <p:nvPr/>
        </p:nvSpPr>
        <p:spPr>
          <a:xfrm>
            <a:off x="4357686" y="5943600"/>
            <a:ext cx="2214578" cy="914400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16-конечная звезда 25"/>
          <p:cNvSpPr/>
          <p:nvPr/>
        </p:nvSpPr>
        <p:spPr>
          <a:xfrm>
            <a:off x="5929322" y="5214950"/>
            <a:ext cx="2214578" cy="914400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16-конечная звезда 26"/>
          <p:cNvSpPr/>
          <p:nvPr/>
        </p:nvSpPr>
        <p:spPr>
          <a:xfrm>
            <a:off x="6929422" y="4429132"/>
            <a:ext cx="2214578" cy="914400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Shape 32"/>
          <p:cNvCxnSpPr>
            <a:stCxn id="22" idx="0"/>
          </p:cNvCxnSpPr>
          <p:nvPr/>
        </p:nvCxnSpPr>
        <p:spPr>
          <a:xfrm flipH="1" flipV="1">
            <a:off x="1643042" y="4714884"/>
            <a:ext cx="247222" cy="1062603"/>
          </a:xfrm>
          <a:prstGeom prst="curvedConnector4">
            <a:avLst>
              <a:gd name="adj1" fmla="val -92467"/>
              <a:gd name="adj2" fmla="val 56301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24" idx="0"/>
          </p:cNvCxnSpPr>
          <p:nvPr/>
        </p:nvCxnSpPr>
        <p:spPr>
          <a:xfrm flipH="1" flipV="1">
            <a:off x="3857620" y="4929198"/>
            <a:ext cx="247190" cy="991165"/>
          </a:xfrm>
          <a:prstGeom prst="curvedConnector4">
            <a:avLst>
              <a:gd name="adj1" fmla="val -92479"/>
              <a:gd name="adj2" fmla="val 5675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stCxn id="25" idx="15"/>
          </p:cNvCxnSpPr>
          <p:nvPr/>
        </p:nvCxnSpPr>
        <p:spPr>
          <a:xfrm rot="16200000" flipV="1">
            <a:off x="5534426" y="5624116"/>
            <a:ext cx="463430" cy="24514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27" idx="0"/>
          </p:cNvCxnSpPr>
          <p:nvPr/>
        </p:nvCxnSpPr>
        <p:spPr>
          <a:xfrm flipH="1" flipV="1">
            <a:off x="8429652" y="3357562"/>
            <a:ext cx="390034" cy="1205479"/>
          </a:xfrm>
          <a:prstGeom prst="curvedConnector4">
            <a:avLst>
              <a:gd name="adj1" fmla="val -58610"/>
              <a:gd name="adj2" fmla="val 5555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857364"/>
            <a:ext cx="1214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short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488" y="1857364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0" y="1928802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shoulder-length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hape 51"/>
          <p:cNvCxnSpPr>
            <a:stCxn id="13" idx="15"/>
          </p:cNvCxnSpPr>
          <p:nvPr/>
        </p:nvCxnSpPr>
        <p:spPr>
          <a:xfrm rot="16200000" flipV="1">
            <a:off x="5682168" y="961510"/>
            <a:ext cx="617726" cy="83779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19" idx="0"/>
          </p:cNvCxnSpPr>
          <p:nvPr/>
        </p:nvCxnSpPr>
        <p:spPr>
          <a:xfrm flipH="1" flipV="1">
            <a:off x="8358214" y="571480"/>
            <a:ext cx="513786" cy="1276917"/>
          </a:xfrm>
          <a:prstGeom prst="curvedConnector4">
            <a:avLst>
              <a:gd name="adj1" fmla="val -44493"/>
              <a:gd name="adj2" fmla="val 5524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7715272" y="1857364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bald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8596" y="5786454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pigtails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14612" y="5857892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curly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857752" y="6000768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wavy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215074" y="5286388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straight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500958" y="4429132"/>
            <a:ext cx="13572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spiky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Скругленная соединительная линия 60"/>
          <p:cNvCxnSpPr>
            <a:stCxn id="2053" idx="0"/>
          </p:cNvCxnSpPr>
          <p:nvPr/>
        </p:nvCxnSpPr>
        <p:spPr>
          <a:xfrm rot="16200000" flipV="1">
            <a:off x="6090058" y="4339834"/>
            <a:ext cx="1571636" cy="32147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642910" y="2714620"/>
            <a:ext cx="4500594" cy="15716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43042" y="3000372"/>
            <a:ext cx="250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конечная звезда 10"/>
          <p:cNvSpPr/>
          <p:nvPr/>
        </p:nvSpPr>
        <p:spPr>
          <a:xfrm>
            <a:off x="0" y="5429264"/>
            <a:ext cx="2357454" cy="91440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2071670" y="5286388"/>
            <a:ext cx="2500330" cy="1128714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4286248" y="5429264"/>
            <a:ext cx="2357454" cy="91440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6643702" y="5429264"/>
            <a:ext cx="2357454" cy="91440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4286248" y="2285992"/>
            <a:ext cx="2357454" cy="91440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1571604" y="2285992"/>
            <a:ext cx="2357454" cy="91440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2428868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fair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47629" y="238976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dark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0191" y="5572139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brown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557214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grey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5500702"/>
            <a:ext cx="1928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blond(e)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72066" y="5643578"/>
            <a:ext cx="857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1357298"/>
            <a:ext cx="5714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Hair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1357298"/>
            <a:ext cx="8572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Hair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0" y="714356"/>
            <a:ext cx="2285984" cy="15001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86512" y="928670"/>
            <a:ext cx="2714612" cy="17145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1214422"/>
            <a:ext cx="16430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357950" y="1500174"/>
            <a:ext cx="2571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COLOUR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к сделать темные волосы светлее без осветления | Косметис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04" y="229153"/>
            <a:ext cx="1633315" cy="20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елирование на светлые волосы. Цена в Москв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67" y="254561"/>
            <a:ext cx="1563508" cy="20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едина | седые волосы - причины появления и особенности структуры. Взгляд  во внутрь седых волос на сайте Haircolor.org.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4" y="3804994"/>
            <a:ext cx="1600531" cy="15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 этот оттенок волос будут краситься все модницы этой весной: монохромный  блонд, который подойдет все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19" y="3771055"/>
            <a:ext cx="1485255" cy="14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Как перекрасить рыжие волосы. Советы стилистов | Paradpom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Рыжий цвет волос [150 фото]: кому идут темные, светлые или огненно-яркие  оттен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22" y="3814750"/>
            <a:ext cx="1471638" cy="14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Коричневый цвет волос 2023: фото, светло, темно, пепельный, холодный, без  рыжины, кра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10" y="3814750"/>
            <a:ext cx="1464257" cy="14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Бесплатное фото 3d абстрактное космическое небо со звездами и туман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0-конечная звезда 2"/>
          <p:cNvSpPr/>
          <p:nvPr/>
        </p:nvSpPr>
        <p:spPr>
          <a:xfrm>
            <a:off x="1000100" y="1500174"/>
            <a:ext cx="1928826" cy="91440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10-конечная звезда 3"/>
          <p:cNvSpPr/>
          <p:nvPr/>
        </p:nvSpPr>
        <p:spPr>
          <a:xfrm>
            <a:off x="3071802" y="1357298"/>
            <a:ext cx="3000396" cy="1285884"/>
          </a:xfrm>
          <a:prstGeom prst="star10">
            <a:avLst>
              <a:gd name="adj" fmla="val 50000"/>
              <a:gd name="hf" fmla="val 1051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0-конечная звезда 4"/>
          <p:cNvSpPr/>
          <p:nvPr/>
        </p:nvSpPr>
        <p:spPr>
          <a:xfrm>
            <a:off x="6072198" y="1428736"/>
            <a:ext cx="1928826" cy="91440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43306" y="3214686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43108" y="2786058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0694" y="3500438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571736" y="0"/>
            <a:ext cx="3571900" cy="1271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430515" y="1488556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short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71604" y="1571612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tall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00430" y="1285860"/>
            <a:ext cx="2571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of medium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height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214290"/>
            <a:ext cx="2282997" cy="76944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HEIGHT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частливый Мальчик Измеряет Свой Рост В Разных Возрастных Группах —  стоковая векторная графика и другие изображения на тему Ребёнок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3898" y="2840160"/>
            <a:ext cx="6087432" cy="39088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stCxn id="5" idx="4"/>
          </p:cNvCxnSpPr>
          <p:nvPr/>
        </p:nvCxnSpPr>
        <p:spPr>
          <a:xfrm flipH="1">
            <a:off x="6429356" y="2255820"/>
            <a:ext cx="11211" cy="1135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</p:cNvCxnSpPr>
          <p:nvPr/>
        </p:nvCxnSpPr>
        <p:spPr>
          <a:xfrm>
            <a:off x="4572000" y="2643182"/>
            <a:ext cx="0" cy="7700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2"/>
          </p:cNvCxnSpPr>
          <p:nvPr/>
        </p:nvCxnSpPr>
        <p:spPr>
          <a:xfrm>
            <a:off x="2560557" y="2327258"/>
            <a:ext cx="11181" cy="11731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426</TotalTime>
  <Words>248</Words>
  <Application>Microsoft Office PowerPoint</Application>
  <PresentationFormat>Экран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Choose a character. Use the adjectives to describe the people.</vt:lpstr>
      <vt:lpstr>Choose a character. Use the adjectives to  describe the people.</vt:lpstr>
      <vt:lpstr>Choose a character. Use the adjectives to describe the people.</vt:lpstr>
      <vt:lpstr>  Choose a character. Use the adjectives to describe the people.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Guzel</cp:lastModifiedBy>
  <cp:revision>91</cp:revision>
  <dcterms:created xsi:type="dcterms:W3CDTF">2018-10-13T15:51:03Z</dcterms:created>
  <dcterms:modified xsi:type="dcterms:W3CDTF">2023-10-15T20:20:06Z</dcterms:modified>
</cp:coreProperties>
</file>