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9600" b="1" dirty="0" smtClean="0"/>
              <a:t>Тема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32000" dirty="0" smtClean="0"/>
              <a:t>Название предметов, действий, признаков.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Минутка чистописания.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50000"/>
              </a:lnSpc>
              <a:buNone/>
            </a:pPr>
            <a:endParaRPr lang="ru-RU" dirty="0" smtClean="0"/>
          </a:p>
          <a:p>
            <a:pPr>
              <a:lnSpc>
                <a:spcPct val="250000"/>
              </a:lnSpc>
              <a:buNone/>
            </a:pPr>
            <a:r>
              <a:rPr lang="ru-RU" dirty="0" smtClean="0"/>
              <a:t>небо</a:t>
            </a:r>
            <a:endParaRPr lang="ru-RU" dirty="0" smtClean="0"/>
          </a:p>
          <a:p>
            <a:pPr>
              <a:lnSpc>
                <a:spcPct val="250000"/>
              </a:lnSpc>
              <a:buNone/>
            </a:pPr>
            <a:r>
              <a:rPr lang="ru-RU" dirty="0" smtClean="0"/>
              <a:t>голубое небо</a:t>
            </a:r>
          </a:p>
          <a:p>
            <a:pPr>
              <a:lnSpc>
                <a:spcPct val="250000"/>
              </a:lnSpc>
              <a:buNone/>
            </a:pPr>
            <a:endParaRPr lang="ru-RU" dirty="0"/>
          </a:p>
        </p:txBody>
      </p:sp>
      <p:pic>
        <p:nvPicPr>
          <p:cNvPr id="5" name="Рисунок 4" descr="https://3.bp.blogspot.com/-a6InDrcv03U/XDn6d8GJ1oI/AAAAAAAAAFo/k76qL4v9SjwtVzDm1QIJJ_h5Orb8jB_IACLcBGAs/s1600/%25D0%25BD.jpg"/>
          <p:cNvPicPr/>
          <p:nvPr/>
        </p:nvPicPr>
        <p:blipFill>
          <a:blip r:embed="rId2" cstate="print"/>
          <a:srcRect l="11154" t="2941" b="13369"/>
          <a:stretch>
            <a:fillRect/>
          </a:stretch>
        </p:blipFill>
        <p:spPr bwMode="auto">
          <a:xfrm>
            <a:off x="1475656" y="1412776"/>
            <a:ext cx="2586990" cy="1769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Словарная работа.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6000" b="1" dirty="0" smtClean="0"/>
              <a:t>сп</a:t>
            </a:r>
            <a:r>
              <a:rPr lang="ru-RU" sz="6000" b="1" u="sng" dirty="0" smtClean="0">
                <a:solidFill>
                  <a:srgbClr val="FF0000"/>
                </a:solidFill>
              </a:rPr>
              <a:t>а</a:t>
            </a:r>
            <a:r>
              <a:rPr lang="ru-RU" sz="6000" b="1" dirty="0" smtClean="0"/>
              <a:t>сиб</a:t>
            </a:r>
            <a:r>
              <a:rPr lang="ru-RU" sz="6000" b="1" u="sng" dirty="0" smtClean="0">
                <a:solidFill>
                  <a:srgbClr val="FF0000"/>
                </a:solidFill>
              </a:rPr>
              <a:t>о       </a:t>
            </a:r>
            <a:endParaRPr lang="ru-RU" sz="6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6000" b="1" dirty="0" smtClean="0"/>
              <a:t>Р</a:t>
            </a:r>
            <a:r>
              <a:rPr lang="ru-RU" sz="6000" b="1" u="sng" dirty="0" smtClean="0">
                <a:solidFill>
                  <a:srgbClr val="FF0000"/>
                </a:solidFill>
              </a:rPr>
              <a:t>о</a:t>
            </a:r>
            <a:r>
              <a:rPr lang="ru-RU" sz="6000" b="1" u="sng" dirty="0" smtClean="0"/>
              <a:t>сс</a:t>
            </a:r>
            <a:r>
              <a:rPr lang="ru-RU" sz="6000" b="1" dirty="0" smtClean="0"/>
              <a:t>ия </a:t>
            </a:r>
          </a:p>
          <a:p>
            <a:pPr>
              <a:buNone/>
            </a:pPr>
            <a:r>
              <a:rPr lang="ru-RU" sz="6000" b="1" dirty="0" smtClean="0"/>
              <a:t>ф</a:t>
            </a:r>
            <a:r>
              <a:rPr lang="ru-RU" sz="6000" b="1" u="sng" dirty="0" smtClean="0">
                <a:solidFill>
                  <a:srgbClr val="FF0000"/>
                </a:solidFill>
              </a:rPr>
              <a:t>а</a:t>
            </a:r>
            <a:r>
              <a:rPr lang="ru-RU" sz="6000" b="1" dirty="0" smtClean="0"/>
              <a:t>милия</a:t>
            </a:r>
          </a:p>
          <a:p>
            <a:pPr>
              <a:buNone/>
            </a:pPr>
            <a:r>
              <a:rPr lang="ru-RU" sz="6000" b="1" u="sng" dirty="0" smtClean="0">
                <a:solidFill>
                  <a:srgbClr val="FF0000"/>
                </a:solidFill>
              </a:rPr>
              <a:t>о</a:t>
            </a:r>
            <a:r>
              <a:rPr lang="ru-RU" sz="6000" b="1" dirty="0" smtClean="0"/>
              <a:t>г</a:t>
            </a:r>
            <a:r>
              <a:rPr lang="ru-RU" sz="6000" b="1" u="sng" dirty="0" smtClean="0">
                <a:solidFill>
                  <a:srgbClr val="FF0000"/>
                </a:solidFill>
              </a:rPr>
              <a:t>о</a:t>
            </a:r>
            <a:r>
              <a:rPr lang="ru-RU" sz="6000" b="1" dirty="0" smtClean="0"/>
              <a:t>род</a:t>
            </a:r>
          </a:p>
          <a:p>
            <a:pPr>
              <a:buNone/>
            </a:pPr>
            <a:r>
              <a:rPr lang="ru-RU" sz="6000" b="1" dirty="0" smtClean="0"/>
              <a:t>с</a:t>
            </a:r>
            <a:r>
              <a:rPr lang="ru-RU" sz="6000" b="1" u="sng" dirty="0" smtClean="0">
                <a:solidFill>
                  <a:srgbClr val="FF0000"/>
                </a:solidFill>
              </a:rPr>
              <a:t>а</a:t>
            </a:r>
            <a:r>
              <a:rPr lang="ru-RU" sz="6000" b="1" dirty="0" smtClean="0"/>
              <a:t>поги</a:t>
            </a:r>
          </a:p>
          <a:p>
            <a:pPr>
              <a:buNone/>
            </a:pPr>
            <a:r>
              <a:rPr lang="ru-RU" sz="6000" b="1" dirty="0" smtClean="0"/>
              <a:t>М</a:t>
            </a:r>
            <a:r>
              <a:rPr lang="ru-RU" sz="6000" b="1" u="sng" dirty="0" smtClean="0">
                <a:solidFill>
                  <a:srgbClr val="FF0000"/>
                </a:solidFill>
              </a:rPr>
              <a:t>о</a:t>
            </a:r>
            <a:r>
              <a:rPr lang="ru-RU" sz="6000" b="1" dirty="0" smtClean="0"/>
              <a:t>сква</a:t>
            </a:r>
          </a:p>
          <a:p>
            <a:pPr>
              <a:buNone/>
            </a:pPr>
            <a:endParaRPr lang="ru-RU" sz="6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b="1" dirty="0" smtClean="0"/>
              <a:t>  Слова, которые отвечают на вопросы кто? что? – это  названия предметов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6000" b="1" dirty="0" smtClean="0"/>
              <a:t>  </a:t>
            </a:r>
            <a:r>
              <a:rPr lang="ru-RU" sz="6500" b="1" dirty="0" smtClean="0"/>
              <a:t>Слова, которые отвечают на вопросы какой? какая? какие? какое? – это  названия признаков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6000" dirty="0" smtClean="0"/>
              <a:t>  </a:t>
            </a:r>
            <a:r>
              <a:rPr lang="ru-RU" sz="6500" b="1" dirty="0" smtClean="0"/>
              <a:t>Слова, которые отвечают на вопросы что делает?, что делают? – это названия действий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7200" b="1" dirty="0" smtClean="0"/>
              <a:t>Весёлый, маленькая, играет, котёнок, птичка, летит.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63" name="Picture 3" descr="C:\Users\Admin\Desktop\img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4153"/>
            <a:ext cx="8964488" cy="67638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7200" b="1" dirty="0" smtClean="0"/>
              <a:t>Играет весёлый котёнок. </a:t>
            </a:r>
          </a:p>
          <a:p>
            <a:pPr>
              <a:buNone/>
            </a:pPr>
            <a:r>
              <a:rPr lang="ru-RU" sz="7200" b="1" dirty="0" smtClean="0"/>
              <a:t>Летит маленькая птичка.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</TotalTime>
  <Words>95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Тема</vt:lpstr>
      <vt:lpstr>Минутка чистописания. </vt:lpstr>
      <vt:lpstr>Словарная работа. 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16</cp:revision>
  <dcterms:created xsi:type="dcterms:W3CDTF">2022-02-13T13:49:08Z</dcterms:created>
  <dcterms:modified xsi:type="dcterms:W3CDTF">2022-03-13T17:14:14Z</dcterms:modified>
</cp:coreProperties>
</file>