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72" r:id="rId3"/>
    <p:sldId id="257" r:id="rId4"/>
    <p:sldId id="273" r:id="rId5"/>
    <p:sldId id="258" r:id="rId6"/>
    <p:sldId id="259" r:id="rId7"/>
    <p:sldId id="260" r:id="rId8"/>
    <p:sldId id="261" r:id="rId9"/>
    <p:sldId id="274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1191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DC81EB-1FB5-4FE3-A4FE-4B3E8C0223A4}" type="doc">
      <dgm:prSet loTypeId="urn:microsoft.com/office/officeart/2005/8/layout/matrix1" loCatId="matrix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B2FF4FC-2B2D-4D52-B7AE-4F9BF16A556B}">
      <dgm:prSet phldrT="[Текст]" custT="1"/>
      <dgm:spPr/>
      <dgm:t>
        <a:bodyPr/>
        <a:lstStyle/>
        <a:p>
          <a:r>
            <a:rPr lang="ru-RU" sz="2800" b="1" dirty="0" smtClean="0"/>
            <a:t>Профессионализм педагога</a:t>
          </a:r>
          <a:endParaRPr lang="ru-RU" sz="2800" b="1" dirty="0"/>
        </a:p>
      </dgm:t>
    </dgm:pt>
    <dgm:pt modelId="{815F8683-85F2-4BAC-BAC9-586240E554BA}" type="parTrans" cxnId="{077B02B8-495D-45BF-BD6B-14894864EBF6}">
      <dgm:prSet/>
      <dgm:spPr/>
      <dgm:t>
        <a:bodyPr/>
        <a:lstStyle/>
        <a:p>
          <a:endParaRPr lang="ru-RU" sz="2800" b="1"/>
        </a:p>
      </dgm:t>
    </dgm:pt>
    <dgm:pt modelId="{7A605AAB-9D26-480A-9AEC-9A3D6FF82E45}" type="sibTrans" cxnId="{077B02B8-495D-45BF-BD6B-14894864EBF6}">
      <dgm:prSet/>
      <dgm:spPr/>
      <dgm:t>
        <a:bodyPr/>
        <a:lstStyle/>
        <a:p>
          <a:endParaRPr lang="ru-RU" sz="2800" b="1"/>
        </a:p>
      </dgm:t>
    </dgm:pt>
    <dgm:pt modelId="{21FCBAC6-DB15-44C0-8674-541A934616A9}">
      <dgm:prSet phldrT="[Текст]" custT="1"/>
      <dgm:spPr/>
      <dgm:t>
        <a:bodyPr/>
        <a:lstStyle/>
        <a:p>
          <a:r>
            <a:rPr lang="ru-RU" sz="2800" b="1" dirty="0" smtClean="0"/>
            <a:t>профессиональные компетенции</a:t>
          </a:r>
          <a:endParaRPr lang="ru-RU" sz="2800" b="1" dirty="0"/>
        </a:p>
      </dgm:t>
    </dgm:pt>
    <dgm:pt modelId="{49200431-E1F2-45D9-9060-763AACC89FA5}" type="parTrans" cxnId="{1B6F70CA-C9A1-4C39-8075-C8C1B587F8E2}">
      <dgm:prSet/>
      <dgm:spPr/>
      <dgm:t>
        <a:bodyPr/>
        <a:lstStyle/>
        <a:p>
          <a:endParaRPr lang="ru-RU" sz="2800" b="1"/>
        </a:p>
      </dgm:t>
    </dgm:pt>
    <dgm:pt modelId="{2D9C4BDF-A6B9-4360-B767-279BC69DB0BC}" type="sibTrans" cxnId="{1B6F70CA-C9A1-4C39-8075-C8C1B587F8E2}">
      <dgm:prSet/>
      <dgm:spPr/>
      <dgm:t>
        <a:bodyPr/>
        <a:lstStyle/>
        <a:p>
          <a:endParaRPr lang="ru-RU" sz="2800" b="1"/>
        </a:p>
      </dgm:t>
    </dgm:pt>
    <dgm:pt modelId="{8C4E35A4-8470-4743-9989-B5A1F58A5423}">
      <dgm:prSet phldrT="[Текст]" custT="1"/>
      <dgm:spPr/>
      <dgm:t>
        <a:bodyPr/>
        <a:lstStyle/>
        <a:p>
          <a:r>
            <a:rPr lang="ru-RU" sz="2800" b="1" dirty="0" smtClean="0"/>
            <a:t>педагогическое мастерство</a:t>
          </a:r>
          <a:endParaRPr lang="ru-RU" sz="2800" b="1" dirty="0"/>
        </a:p>
      </dgm:t>
    </dgm:pt>
    <dgm:pt modelId="{FB99B334-6FAC-4021-96BD-109FC5FD9755}" type="parTrans" cxnId="{09D79A1F-9827-4743-A537-6B9B19FE1E26}">
      <dgm:prSet/>
      <dgm:spPr/>
      <dgm:t>
        <a:bodyPr/>
        <a:lstStyle/>
        <a:p>
          <a:endParaRPr lang="ru-RU" sz="2800" b="1"/>
        </a:p>
      </dgm:t>
    </dgm:pt>
    <dgm:pt modelId="{F5EBEDDC-826F-4C1D-8DB0-DAF8AAACFD62}" type="sibTrans" cxnId="{09D79A1F-9827-4743-A537-6B9B19FE1E26}">
      <dgm:prSet/>
      <dgm:spPr/>
      <dgm:t>
        <a:bodyPr/>
        <a:lstStyle/>
        <a:p>
          <a:endParaRPr lang="ru-RU" sz="2800" b="1"/>
        </a:p>
      </dgm:t>
    </dgm:pt>
    <dgm:pt modelId="{2BE3D8CC-3BAC-42B5-AA7F-55706B4ADBE8}">
      <dgm:prSet phldrT="[Текст]" custT="1"/>
      <dgm:spPr/>
      <dgm:t>
        <a:bodyPr/>
        <a:lstStyle/>
        <a:p>
          <a:r>
            <a:rPr lang="ru-RU" sz="2800" b="1" dirty="0" smtClean="0"/>
            <a:t>профессионально-значимые качества </a:t>
          </a:r>
          <a:endParaRPr lang="ru-RU" sz="2800" b="1" dirty="0"/>
        </a:p>
      </dgm:t>
    </dgm:pt>
    <dgm:pt modelId="{6F7FDD43-08A1-4B9E-A187-C1F19885A735}" type="parTrans" cxnId="{AA49238B-1A0E-4C6A-B208-6EE1931ABD13}">
      <dgm:prSet/>
      <dgm:spPr/>
      <dgm:t>
        <a:bodyPr/>
        <a:lstStyle/>
        <a:p>
          <a:endParaRPr lang="ru-RU" sz="2800" b="1"/>
        </a:p>
      </dgm:t>
    </dgm:pt>
    <dgm:pt modelId="{FDEEBCBD-DD7F-45D6-950C-3638BF191B8C}" type="sibTrans" cxnId="{AA49238B-1A0E-4C6A-B208-6EE1931ABD13}">
      <dgm:prSet/>
      <dgm:spPr/>
      <dgm:t>
        <a:bodyPr/>
        <a:lstStyle/>
        <a:p>
          <a:endParaRPr lang="ru-RU" sz="2800" b="1"/>
        </a:p>
      </dgm:t>
    </dgm:pt>
    <dgm:pt modelId="{F3F7EB3D-CEE3-40B2-9465-8A63DFD39EA2}">
      <dgm:prSet phldrT="[Текст]" custT="1"/>
      <dgm:spPr/>
      <dgm:t>
        <a:bodyPr/>
        <a:lstStyle/>
        <a:p>
          <a:r>
            <a:rPr lang="ru-RU" sz="2800" b="1" dirty="0" smtClean="0"/>
            <a:t>имидж педагога</a:t>
          </a:r>
          <a:endParaRPr lang="ru-RU" sz="2800" b="1" dirty="0"/>
        </a:p>
      </dgm:t>
    </dgm:pt>
    <dgm:pt modelId="{3198BEFA-3119-4D90-BC82-8DC3626E1696}" type="parTrans" cxnId="{1A1ABBDB-8765-4DE4-97B8-420372DA149C}">
      <dgm:prSet/>
      <dgm:spPr/>
      <dgm:t>
        <a:bodyPr/>
        <a:lstStyle/>
        <a:p>
          <a:endParaRPr lang="ru-RU" sz="2800" b="1"/>
        </a:p>
      </dgm:t>
    </dgm:pt>
    <dgm:pt modelId="{E8CBC9CC-4B8C-41BD-94DD-CEE0DE90A29E}" type="sibTrans" cxnId="{1A1ABBDB-8765-4DE4-97B8-420372DA149C}">
      <dgm:prSet/>
      <dgm:spPr/>
      <dgm:t>
        <a:bodyPr/>
        <a:lstStyle/>
        <a:p>
          <a:endParaRPr lang="ru-RU" sz="2800" b="1"/>
        </a:p>
      </dgm:t>
    </dgm:pt>
    <dgm:pt modelId="{7D4B738C-BA61-49AD-A93A-EED060DDE335}" type="pres">
      <dgm:prSet presAssocID="{84DC81EB-1FB5-4FE3-A4FE-4B3E8C0223A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6C5A81-0EBF-49FD-AD91-832BAFA32BB5}" type="pres">
      <dgm:prSet presAssocID="{84DC81EB-1FB5-4FE3-A4FE-4B3E8C0223A4}" presName="matrix" presStyleCnt="0"/>
      <dgm:spPr/>
    </dgm:pt>
    <dgm:pt modelId="{9F34B7F4-01B7-4F4D-9A8F-51B0209DD1F6}" type="pres">
      <dgm:prSet presAssocID="{84DC81EB-1FB5-4FE3-A4FE-4B3E8C0223A4}" presName="tile1" presStyleLbl="node1" presStyleIdx="0" presStyleCnt="4"/>
      <dgm:spPr/>
      <dgm:t>
        <a:bodyPr/>
        <a:lstStyle/>
        <a:p>
          <a:endParaRPr lang="ru-RU"/>
        </a:p>
      </dgm:t>
    </dgm:pt>
    <dgm:pt modelId="{753E80A3-87EC-462E-A20B-1DC8CBBA13D9}" type="pres">
      <dgm:prSet presAssocID="{84DC81EB-1FB5-4FE3-A4FE-4B3E8C0223A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360697-60DB-4858-AD0F-126DAB4EB5D3}" type="pres">
      <dgm:prSet presAssocID="{84DC81EB-1FB5-4FE3-A4FE-4B3E8C0223A4}" presName="tile2" presStyleLbl="node1" presStyleIdx="1" presStyleCnt="4"/>
      <dgm:spPr/>
      <dgm:t>
        <a:bodyPr/>
        <a:lstStyle/>
        <a:p>
          <a:endParaRPr lang="ru-RU"/>
        </a:p>
      </dgm:t>
    </dgm:pt>
    <dgm:pt modelId="{E0B1D667-48B5-43A3-B718-AA0003402375}" type="pres">
      <dgm:prSet presAssocID="{84DC81EB-1FB5-4FE3-A4FE-4B3E8C0223A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F706FF-097C-4D65-8243-D08509644FD0}" type="pres">
      <dgm:prSet presAssocID="{84DC81EB-1FB5-4FE3-A4FE-4B3E8C0223A4}" presName="tile3" presStyleLbl="node1" presStyleIdx="2" presStyleCnt="4"/>
      <dgm:spPr/>
      <dgm:t>
        <a:bodyPr/>
        <a:lstStyle/>
        <a:p>
          <a:endParaRPr lang="ru-RU"/>
        </a:p>
      </dgm:t>
    </dgm:pt>
    <dgm:pt modelId="{81893797-72AE-41F2-BA97-EB746F4FBD9F}" type="pres">
      <dgm:prSet presAssocID="{84DC81EB-1FB5-4FE3-A4FE-4B3E8C0223A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357A69-2458-4CA9-B580-7902D87710B1}" type="pres">
      <dgm:prSet presAssocID="{84DC81EB-1FB5-4FE3-A4FE-4B3E8C0223A4}" presName="tile4" presStyleLbl="node1" presStyleIdx="3" presStyleCnt="4"/>
      <dgm:spPr/>
      <dgm:t>
        <a:bodyPr/>
        <a:lstStyle/>
        <a:p>
          <a:endParaRPr lang="ru-RU"/>
        </a:p>
      </dgm:t>
    </dgm:pt>
    <dgm:pt modelId="{2D6107BA-5BD3-4994-A6C8-4C4599733B15}" type="pres">
      <dgm:prSet presAssocID="{84DC81EB-1FB5-4FE3-A4FE-4B3E8C0223A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BEAF9C-2D67-4C78-88FF-0097D726B636}" type="pres">
      <dgm:prSet presAssocID="{84DC81EB-1FB5-4FE3-A4FE-4B3E8C0223A4}" presName="centerTile" presStyleLbl="fgShp" presStyleIdx="0" presStyleCnt="1" custScaleX="291770" custScaleY="9384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09D79A1F-9827-4743-A537-6B9B19FE1E26}" srcId="{AB2FF4FC-2B2D-4D52-B7AE-4F9BF16A556B}" destId="{8C4E35A4-8470-4743-9989-B5A1F58A5423}" srcOrd="1" destOrd="0" parTransId="{FB99B334-6FAC-4021-96BD-109FC5FD9755}" sibTransId="{F5EBEDDC-826F-4C1D-8DB0-DAF8AAACFD62}"/>
    <dgm:cxn modelId="{3B47EEA2-2CEF-474F-B90C-344BA5048CE7}" type="presOf" srcId="{F3F7EB3D-CEE3-40B2-9465-8A63DFD39EA2}" destId="{30357A69-2458-4CA9-B580-7902D87710B1}" srcOrd="0" destOrd="0" presId="urn:microsoft.com/office/officeart/2005/8/layout/matrix1"/>
    <dgm:cxn modelId="{CA251192-8A28-4BD5-8F1A-3926CB44050F}" type="presOf" srcId="{F3F7EB3D-CEE3-40B2-9465-8A63DFD39EA2}" destId="{2D6107BA-5BD3-4994-A6C8-4C4599733B15}" srcOrd="1" destOrd="0" presId="urn:microsoft.com/office/officeart/2005/8/layout/matrix1"/>
    <dgm:cxn modelId="{7B868F3F-19AC-46EA-A9D6-DC96CAFEA870}" type="presOf" srcId="{2BE3D8CC-3BAC-42B5-AA7F-55706B4ADBE8}" destId="{C0F706FF-097C-4D65-8243-D08509644FD0}" srcOrd="0" destOrd="0" presId="urn:microsoft.com/office/officeart/2005/8/layout/matrix1"/>
    <dgm:cxn modelId="{E135F39A-E56A-4CDE-89E3-2FD01AA12C2C}" type="presOf" srcId="{8C4E35A4-8470-4743-9989-B5A1F58A5423}" destId="{B8360697-60DB-4858-AD0F-126DAB4EB5D3}" srcOrd="0" destOrd="0" presId="urn:microsoft.com/office/officeart/2005/8/layout/matrix1"/>
    <dgm:cxn modelId="{80B42D6D-587A-4EAE-81DD-8B489C9FCA10}" type="presOf" srcId="{21FCBAC6-DB15-44C0-8674-541A934616A9}" destId="{753E80A3-87EC-462E-A20B-1DC8CBBA13D9}" srcOrd="1" destOrd="0" presId="urn:microsoft.com/office/officeart/2005/8/layout/matrix1"/>
    <dgm:cxn modelId="{10B39041-B4F6-4990-AEE1-957FA19FA5C8}" type="presOf" srcId="{8C4E35A4-8470-4743-9989-B5A1F58A5423}" destId="{E0B1D667-48B5-43A3-B718-AA0003402375}" srcOrd="1" destOrd="0" presId="urn:microsoft.com/office/officeart/2005/8/layout/matrix1"/>
    <dgm:cxn modelId="{1B6F70CA-C9A1-4C39-8075-C8C1B587F8E2}" srcId="{AB2FF4FC-2B2D-4D52-B7AE-4F9BF16A556B}" destId="{21FCBAC6-DB15-44C0-8674-541A934616A9}" srcOrd="0" destOrd="0" parTransId="{49200431-E1F2-45D9-9060-763AACC89FA5}" sibTransId="{2D9C4BDF-A6B9-4360-B767-279BC69DB0BC}"/>
    <dgm:cxn modelId="{1A1ABBDB-8765-4DE4-97B8-420372DA149C}" srcId="{AB2FF4FC-2B2D-4D52-B7AE-4F9BF16A556B}" destId="{F3F7EB3D-CEE3-40B2-9465-8A63DFD39EA2}" srcOrd="3" destOrd="0" parTransId="{3198BEFA-3119-4D90-BC82-8DC3626E1696}" sibTransId="{E8CBC9CC-4B8C-41BD-94DD-CEE0DE90A29E}"/>
    <dgm:cxn modelId="{077B02B8-495D-45BF-BD6B-14894864EBF6}" srcId="{84DC81EB-1FB5-4FE3-A4FE-4B3E8C0223A4}" destId="{AB2FF4FC-2B2D-4D52-B7AE-4F9BF16A556B}" srcOrd="0" destOrd="0" parTransId="{815F8683-85F2-4BAC-BAC9-586240E554BA}" sibTransId="{7A605AAB-9D26-480A-9AEC-9A3D6FF82E45}"/>
    <dgm:cxn modelId="{3D01BF27-2338-47EC-A3F0-E8A3557EB01D}" type="presOf" srcId="{AB2FF4FC-2B2D-4D52-B7AE-4F9BF16A556B}" destId="{BABEAF9C-2D67-4C78-88FF-0097D726B636}" srcOrd="0" destOrd="0" presId="urn:microsoft.com/office/officeart/2005/8/layout/matrix1"/>
    <dgm:cxn modelId="{AA49238B-1A0E-4C6A-B208-6EE1931ABD13}" srcId="{AB2FF4FC-2B2D-4D52-B7AE-4F9BF16A556B}" destId="{2BE3D8CC-3BAC-42B5-AA7F-55706B4ADBE8}" srcOrd="2" destOrd="0" parTransId="{6F7FDD43-08A1-4B9E-A187-C1F19885A735}" sibTransId="{FDEEBCBD-DD7F-45D6-950C-3638BF191B8C}"/>
    <dgm:cxn modelId="{4326B5AF-6AEB-42DA-BB2B-8C7785A94344}" type="presOf" srcId="{2BE3D8CC-3BAC-42B5-AA7F-55706B4ADBE8}" destId="{81893797-72AE-41F2-BA97-EB746F4FBD9F}" srcOrd="1" destOrd="0" presId="urn:microsoft.com/office/officeart/2005/8/layout/matrix1"/>
    <dgm:cxn modelId="{B8D473E3-C801-4FE1-B146-EFCDF47A72AF}" type="presOf" srcId="{21FCBAC6-DB15-44C0-8674-541A934616A9}" destId="{9F34B7F4-01B7-4F4D-9A8F-51B0209DD1F6}" srcOrd="0" destOrd="0" presId="urn:microsoft.com/office/officeart/2005/8/layout/matrix1"/>
    <dgm:cxn modelId="{8D7BD357-DE8B-4228-A635-88BD00933B58}" type="presOf" srcId="{84DC81EB-1FB5-4FE3-A4FE-4B3E8C0223A4}" destId="{7D4B738C-BA61-49AD-A93A-EED060DDE335}" srcOrd="0" destOrd="0" presId="urn:microsoft.com/office/officeart/2005/8/layout/matrix1"/>
    <dgm:cxn modelId="{5456F94C-2A55-4DE6-B1DB-761E8CAE970B}" type="presParOf" srcId="{7D4B738C-BA61-49AD-A93A-EED060DDE335}" destId="{746C5A81-0EBF-49FD-AD91-832BAFA32BB5}" srcOrd="0" destOrd="0" presId="urn:microsoft.com/office/officeart/2005/8/layout/matrix1"/>
    <dgm:cxn modelId="{D14F4D8B-E275-4BA3-B163-BAAA6D8ACD33}" type="presParOf" srcId="{746C5A81-0EBF-49FD-AD91-832BAFA32BB5}" destId="{9F34B7F4-01B7-4F4D-9A8F-51B0209DD1F6}" srcOrd="0" destOrd="0" presId="urn:microsoft.com/office/officeart/2005/8/layout/matrix1"/>
    <dgm:cxn modelId="{45926AFC-D20E-4B97-AB90-9059370E7DE5}" type="presParOf" srcId="{746C5A81-0EBF-49FD-AD91-832BAFA32BB5}" destId="{753E80A3-87EC-462E-A20B-1DC8CBBA13D9}" srcOrd="1" destOrd="0" presId="urn:microsoft.com/office/officeart/2005/8/layout/matrix1"/>
    <dgm:cxn modelId="{FB879DE7-DBBE-4C97-8B99-3198DDD8FE36}" type="presParOf" srcId="{746C5A81-0EBF-49FD-AD91-832BAFA32BB5}" destId="{B8360697-60DB-4858-AD0F-126DAB4EB5D3}" srcOrd="2" destOrd="0" presId="urn:microsoft.com/office/officeart/2005/8/layout/matrix1"/>
    <dgm:cxn modelId="{4AEBE1BF-32F3-4A21-8D06-883378D6D3DB}" type="presParOf" srcId="{746C5A81-0EBF-49FD-AD91-832BAFA32BB5}" destId="{E0B1D667-48B5-43A3-B718-AA0003402375}" srcOrd="3" destOrd="0" presId="urn:microsoft.com/office/officeart/2005/8/layout/matrix1"/>
    <dgm:cxn modelId="{040FA495-8F83-4717-8CB8-24B807506190}" type="presParOf" srcId="{746C5A81-0EBF-49FD-AD91-832BAFA32BB5}" destId="{C0F706FF-097C-4D65-8243-D08509644FD0}" srcOrd="4" destOrd="0" presId="urn:microsoft.com/office/officeart/2005/8/layout/matrix1"/>
    <dgm:cxn modelId="{D7C010C6-DB41-481D-A56E-247C0CC2BC2B}" type="presParOf" srcId="{746C5A81-0EBF-49FD-AD91-832BAFA32BB5}" destId="{81893797-72AE-41F2-BA97-EB746F4FBD9F}" srcOrd="5" destOrd="0" presId="urn:microsoft.com/office/officeart/2005/8/layout/matrix1"/>
    <dgm:cxn modelId="{17825A63-609F-41D3-BA75-12643C517FB4}" type="presParOf" srcId="{746C5A81-0EBF-49FD-AD91-832BAFA32BB5}" destId="{30357A69-2458-4CA9-B580-7902D87710B1}" srcOrd="6" destOrd="0" presId="urn:microsoft.com/office/officeart/2005/8/layout/matrix1"/>
    <dgm:cxn modelId="{9D56F754-EEE8-4096-BA3C-7722AE4024DE}" type="presParOf" srcId="{746C5A81-0EBF-49FD-AD91-832BAFA32BB5}" destId="{2D6107BA-5BD3-4994-A6C8-4C4599733B15}" srcOrd="7" destOrd="0" presId="urn:microsoft.com/office/officeart/2005/8/layout/matrix1"/>
    <dgm:cxn modelId="{1BFFC888-B39D-4CE0-AEE6-BE85C38C7082}" type="presParOf" srcId="{7D4B738C-BA61-49AD-A93A-EED060DDE335}" destId="{BABEAF9C-2D67-4C78-88FF-0097D726B636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E33B3-1B7F-4DA3-AB5B-9C22DB92DEAD}" type="doc">
      <dgm:prSet loTypeId="urn:microsoft.com/office/officeart/2005/8/layout/hierarchy3" loCatId="hierarchy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F734EBF-33BD-4583-9434-C919C7210DA3}">
      <dgm:prSet phldrT="[Текст]" custT="1"/>
      <dgm:spPr/>
      <dgm:t>
        <a:bodyPr/>
        <a:lstStyle/>
        <a:p>
          <a:r>
            <a:rPr lang="ru-RU" sz="2800" dirty="0" smtClean="0"/>
            <a:t>молодой педагог</a:t>
          </a:r>
          <a:endParaRPr lang="ru-RU" sz="2800" dirty="0"/>
        </a:p>
      </dgm:t>
    </dgm:pt>
    <dgm:pt modelId="{8DC2F83C-D784-49FE-A4B7-05ED33389889}" type="parTrans" cxnId="{85B5D961-E942-45C9-9880-6C27ED5B9871}">
      <dgm:prSet/>
      <dgm:spPr/>
      <dgm:t>
        <a:bodyPr/>
        <a:lstStyle/>
        <a:p>
          <a:endParaRPr lang="ru-RU" sz="2400"/>
        </a:p>
      </dgm:t>
    </dgm:pt>
    <dgm:pt modelId="{F9EC973E-60C3-4F3F-9E3D-0694D03EE165}" type="sibTrans" cxnId="{85B5D961-E942-45C9-9880-6C27ED5B9871}">
      <dgm:prSet/>
      <dgm:spPr/>
      <dgm:t>
        <a:bodyPr/>
        <a:lstStyle/>
        <a:p>
          <a:endParaRPr lang="ru-RU" sz="2400"/>
        </a:p>
      </dgm:t>
    </dgm:pt>
    <dgm:pt modelId="{0D574B4A-7DD3-4253-A78F-A1EA8678360B}">
      <dgm:prSet phldrT="[Текст]" custT="1"/>
      <dgm:spPr/>
      <dgm:t>
        <a:bodyPr/>
        <a:lstStyle/>
        <a:p>
          <a:r>
            <a:rPr lang="ru-RU" sz="2300" baseline="0" dirty="0" smtClean="0"/>
            <a:t>развитие над профессиональных умений, превышающих базовый стандарт</a:t>
          </a:r>
        </a:p>
      </dgm:t>
    </dgm:pt>
    <dgm:pt modelId="{E8F44CB6-F067-416A-8734-513EF00A906C}" type="parTrans" cxnId="{65B5C26E-2733-4806-B737-C1FF092A1C85}">
      <dgm:prSet/>
      <dgm:spPr/>
      <dgm:t>
        <a:bodyPr/>
        <a:lstStyle/>
        <a:p>
          <a:endParaRPr lang="ru-RU" sz="2400"/>
        </a:p>
      </dgm:t>
    </dgm:pt>
    <dgm:pt modelId="{DDFEAC37-5C91-41CA-A7A6-4A45E6627817}" type="sibTrans" cxnId="{65B5C26E-2733-4806-B737-C1FF092A1C85}">
      <dgm:prSet/>
      <dgm:spPr/>
      <dgm:t>
        <a:bodyPr/>
        <a:lstStyle/>
        <a:p>
          <a:endParaRPr lang="ru-RU" sz="2400"/>
        </a:p>
      </dgm:t>
    </dgm:pt>
    <dgm:pt modelId="{456F0C6E-06F1-4562-B62E-18C8C835E529}">
      <dgm:prSet phldrT="[Текст]" custT="1"/>
      <dgm:spPr/>
      <dgm:t>
        <a:bodyPr/>
        <a:lstStyle/>
        <a:p>
          <a:r>
            <a:rPr lang="ru-RU" sz="2700" dirty="0" smtClean="0"/>
            <a:t>опытный</a:t>
          </a:r>
          <a:r>
            <a:rPr lang="ru-RU" sz="2800" dirty="0" smtClean="0"/>
            <a:t> педагог</a:t>
          </a:r>
          <a:endParaRPr lang="ru-RU" sz="2800" b="1" dirty="0"/>
        </a:p>
      </dgm:t>
    </dgm:pt>
    <dgm:pt modelId="{15F3C68E-1C08-4EC8-B358-FA9E31831A79}" type="parTrans" cxnId="{53931EB1-E152-4FF2-8DC0-D1E567578BF8}">
      <dgm:prSet/>
      <dgm:spPr/>
      <dgm:t>
        <a:bodyPr/>
        <a:lstStyle/>
        <a:p>
          <a:endParaRPr lang="ru-RU" sz="2400"/>
        </a:p>
      </dgm:t>
    </dgm:pt>
    <dgm:pt modelId="{08DF41DF-A98E-43CF-80E4-10A7E3C8414C}" type="sibTrans" cxnId="{53931EB1-E152-4FF2-8DC0-D1E567578BF8}">
      <dgm:prSet/>
      <dgm:spPr/>
      <dgm:t>
        <a:bodyPr/>
        <a:lstStyle/>
        <a:p>
          <a:endParaRPr lang="ru-RU" sz="2400"/>
        </a:p>
      </dgm:t>
    </dgm:pt>
    <dgm:pt modelId="{87CB4364-0890-4B17-83E5-636EDB489A58}">
      <dgm:prSet phldrT="[Текст]" custT="1"/>
      <dgm:spPr/>
      <dgm:t>
        <a:bodyPr/>
        <a:lstStyle/>
        <a:p>
          <a:pPr>
            <a:spcAft>
              <a:spcPts val="600"/>
            </a:spcAft>
          </a:pPr>
          <a:r>
            <a:rPr lang="ru-RU" sz="2300" baseline="0" dirty="0" smtClean="0"/>
            <a:t>создание условий для активной исследовательской и наставнической деятельности</a:t>
          </a:r>
        </a:p>
      </dgm:t>
    </dgm:pt>
    <dgm:pt modelId="{B51840E1-C9BC-4C57-8CC5-9CD23157C5ED}" type="parTrans" cxnId="{D0FA8670-8B2A-46C3-B6E3-BDAC42D62E62}">
      <dgm:prSet/>
      <dgm:spPr/>
      <dgm:t>
        <a:bodyPr/>
        <a:lstStyle/>
        <a:p>
          <a:endParaRPr lang="ru-RU" sz="2400"/>
        </a:p>
      </dgm:t>
    </dgm:pt>
    <dgm:pt modelId="{319CB02B-F660-47B7-BB6C-4F0AB1A1F0DD}" type="sibTrans" cxnId="{D0FA8670-8B2A-46C3-B6E3-BDAC42D62E62}">
      <dgm:prSet/>
      <dgm:spPr/>
      <dgm:t>
        <a:bodyPr/>
        <a:lstStyle/>
        <a:p>
          <a:endParaRPr lang="ru-RU" sz="2400"/>
        </a:p>
      </dgm:t>
    </dgm:pt>
    <dgm:pt modelId="{D6DCF53A-76FB-456E-BC98-C33F3C989545}">
      <dgm:prSet custT="1"/>
      <dgm:spPr/>
      <dgm:t>
        <a:bodyPr/>
        <a:lstStyle/>
        <a:p>
          <a:pPr defTabSz="1188000">
            <a:spcAft>
              <a:spcPts val="0"/>
            </a:spcAft>
          </a:pPr>
          <a:r>
            <a:rPr lang="ru-RU" sz="2700" dirty="0" smtClean="0"/>
            <a:t>малоопытный</a:t>
          </a:r>
          <a:r>
            <a:rPr lang="ru-RU" sz="2800" dirty="0" smtClean="0"/>
            <a:t> педагог</a:t>
          </a:r>
          <a:endParaRPr lang="ru-RU" sz="2800" dirty="0"/>
        </a:p>
      </dgm:t>
    </dgm:pt>
    <dgm:pt modelId="{17200B6A-ABB9-4C40-B1DE-3AE72472EEC6}" type="parTrans" cxnId="{B724FF86-DEB6-4340-8AEC-25503898795B}">
      <dgm:prSet/>
      <dgm:spPr/>
      <dgm:t>
        <a:bodyPr/>
        <a:lstStyle/>
        <a:p>
          <a:endParaRPr lang="ru-RU" sz="2400"/>
        </a:p>
      </dgm:t>
    </dgm:pt>
    <dgm:pt modelId="{92FEEBB3-D481-40A5-868B-412B8CF77F18}" type="sibTrans" cxnId="{B724FF86-DEB6-4340-8AEC-25503898795B}">
      <dgm:prSet/>
      <dgm:spPr/>
      <dgm:t>
        <a:bodyPr/>
        <a:lstStyle/>
        <a:p>
          <a:endParaRPr lang="ru-RU" sz="2400"/>
        </a:p>
      </dgm:t>
    </dgm:pt>
    <dgm:pt modelId="{FE632CFF-69D8-4AC5-9511-7613BFC15F07}">
      <dgm:prSet custT="1"/>
      <dgm:spPr/>
      <dgm:t>
        <a:bodyPr/>
        <a:lstStyle/>
        <a:p>
          <a:pPr>
            <a:spcAft>
              <a:spcPts val="600"/>
            </a:spcAft>
          </a:pPr>
          <a:r>
            <a:rPr lang="ru-RU" sz="2300" baseline="0" dirty="0" smtClean="0"/>
            <a:t>помощь в становлении профессиональных умений</a:t>
          </a:r>
        </a:p>
      </dgm:t>
    </dgm:pt>
    <dgm:pt modelId="{9D1BA946-CAD0-4AC3-81DA-19086293B1EC}" type="parTrans" cxnId="{8C98C98A-141D-4F12-8B59-883A90B2AC95}">
      <dgm:prSet/>
      <dgm:spPr/>
      <dgm:t>
        <a:bodyPr/>
        <a:lstStyle/>
        <a:p>
          <a:endParaRPr lang="ru-RU" sz="2400"/>
        </a:p>
      </dgm:t>
    </dgm:pt>
    <dgm:pt modelId="{A9EACAF8-7235-4E7A-A294-5619122E8E37}" type="sibTrans" cxnId="{8C98C98A-141D-4F12-8B59-883A90B2AC95}">
      <dgm:prSet/>
      <dgm:spPr/>
      <dgm:t>
        <a:bodyPr/>
        <a:lstStyle/>
        <a:p>
          <a:endParaRPr lang="ru-RU" sz="2400"/>
        </a:p>
      </dgm:t>
    </dgm:pt>
    <dgm:pt modelId="{EB213B2E-33B4-4D36-8892-01E530E201B6}" type="pres">
      <dgm:prSet presAssocID="{32EE33B3-1B7F-4DA3-AB5B-9C22DB92DEA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CD2CDA1-2AE8-40D8-B8AF-4A7E5378BB53}" type="pres">
      <dgm:prSet presAssocID="{FF734EBF-33BD-4583-9434-C919C7210DA3}" presName="root" presStyleCnt="0"/>
      <dgm:spPr/>
    </dgm:pt>
    <dgm:pt modelId="{CCA0E40B-CC9D-42FC-BF22-77E003FA60C1}" type="pres">
      <dgm:prSet presAssocID="{FF734EBF-33BD-4583-9434-C919C7210DA3}" presName="rootComposite" presStyleCnt="0"/>
      <dgm:spPr/>
    </dgm:pt>
    <dgm:pt modelId="{02CB58CA-915A-439D-821E-38740C0343D0}" type="pres">
      <dgm:prSet presAssocID="{FF734EBF-33BD-4583-9434-C919C7210DA3}" presName="rootText" presStyleLbl="node1" presStyleIdx="0" presStyleCnt="3" custScaleX="123261"/>
      <dgm:spPr/>
      <dgm:t>
        <a:bodyPr/>
        <a:lstStyle/>
        <a:p>
          <a:endParaRPr lang="ru-RU"/>
        </a:p>
      </dgm:t>
    </dgm:pt>
    <dgm:pt modelId="{7A4AC839-D8FD-49CE-B24D-104C6F5A7FFE}" type="pres">
      <dgm:prSet presAssocID="{FF734EBF-33BD-4583-9434-C919C7210DA3}" presName="rootConnector" presStyleLbl="node1" presStyleIdx="0" presStyleCnt="3"/>
      <dgm:spPr/>
      <dgm:t>
        <a:bodyPr/>
        <a:lstStyle/>
        <a:p>
          <a:endParaRPr lang="ru-RU"/>
        </a:p>
      </dgm:t>
    </dgm:pt>
    <dgm:pt modelId="{41CDB936-80D9-4721-86AC-AA02F5C638B6}" type="pres">
      <dgm:prSet presAssocID="{FF734EBF-33BD-4583-9434-C919C7210DA3}" presName="childShape" presStyleCnt="0"/>
      <dgm:spPr/>
    </dgm:pt>
    <dgm:pt modelId="{06B3D6D0-279E-4436-9A23-A50275E51D49}" type="pres">
      <dgm:prSet presAssocID="{E8F44CB6-F067-416A-8734-513EF00A906C}" presName="Name13" presStyleLbl="parChTrans1D2" presStyleIdx="0" presStyleCnt="3"/>
      <dgm:spPr/>
      <dgm:t>
        <a:bodyPr/>
        <a:lstStyle/>
        <a:p>
          <a:endParaRPr lang="ru-RU"/>
        </a:p>
      </dgm:t>
    </dgm:pt>
    <dgm:pt modelId="{3D9BA2DF-3A8A-4387-ABBF-00ED4010A4A3}" type="pres">
      <dgm:prSet presAssocID="{0D574B4A-7DD3-4253-A78F-A1EA8678360B}" presName="childText" presStyleLbl="bgAcc1" presStyleIdx="0" presStyleCnt="3" custScaleX="208915" custScaleY="461089" custLinFactNeighborX="-108" custLinFactNeighborY="88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8ADF60-6379-446E-AA3C-7BFF5974BCD6}" type="pres">
      <dgm:prSet presAssocID="{D6DCF53A-76FB-456E-BC98-C33F3C989545}" presName="root" presStyleCnt="0"/>
      <dgm:spPr/>
    </dgm:pt>
    <dgm:pt modelId="{24D7CBBE-6F5E-4691-8A5D-440F3D92D313}" type="pres">
      <dgm:prSet presAssocID="{D6DCF53A-76FB-456E-BC98-C33F3C989545}" presName="rootComposite" presStyleCnt="0"/>
      <dgm:spPr/>
    </dgm:pt>
    <dgm:pt modelId="{34EA8A62-0CAE-4DE5-B412-9DADB865A984}" type="pres">
      <dgm:prSet presAssocID="{D6DCF53A-76FB-456E-BC98-C33F3C989545}" presName="rootText" presStyleLbl="node1" presStyleIdx="1" presStyleCnt="3" custScaleX="166179" custLinFactNeighborX="8229"/>
      <dgm:spPr/>
      <dgm:t>
        <a:bodyPr/>
        <a:lstStyle/>
        <a:p>
          <a:endParaRPr lang="ru-RU"/>
        </a:p>
      </dgm:t>
    </dgm:pt>
    <dgm:pt modelId="{E8819F7D-EC65-4A33-B351-F2B93D581A99}" type="pres">
      <dgm:prSet presAssocID="{D6DCF53A-76FB-456E-BC98-C33F3C989545}" presName="rootConnector" presStyleLbl="node1" presStyleIdx="1" presStyleCnt="3"/>
      <dgm:spPr/>
      <dgm:t>
        <a:bodyPr/>
        <a:lstStyle/>
        <a:p>
          <a:endParaRPr lang="ru-RU"/>
        </a:p>
      </dgm:t>
    </dgm:pt>
    <dgm:pt modelId="{0E42E3BC-E88D-4BEB-9927-EC18C3CB1DBD}" type="pres">
      <dgm:prSet presAssocID="{D6DCF53A-76FB-456E-BC98-C33F3C989545}" presName="childShape" presStyleCnt="0"/>
      <dgm:spPr/>
    </dgm:pt>
    <dgm:pt modelId="{A5BBC6A9-3DEF-4A85-8D1A-667008DC24E8}" type="pres">
      <dgm:prSet presAssocID="{9D1BA946-CAD0-4AC3-81DA-19086293B1EC}" presName="Name13" presStyleLbl="parChTrans1D2" presStyleIdx="1" presStyleCnt="3"/>
      <dgm:spPr/>
      <dgm:t>
        <a:bodyPr/>
        <a:lstStyle/>
        <a:p>
          <a:endParaRPr lang="ru-RU"/>
        </a:p>
      </dgm:t>
    </dgm:pt>
    <dgm:pt modelId="{E686803B-7D47-45B2-9B86-49C1D2B6D1FE}" type="pres">
      <dgm:prSet presAssocID="{FE632CFF-69D8-4AC5-9511-7613BFC15F07}" presName="childText" presStyleLbl="bgAcc1" presStyleIdx="1" presStyleCnt="3" custScaleX="173272" custScaleY="443771" custLinFactNeighborX="11264" custLinFactNeighborY="88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05DC11-E7E1-4574-8768-2585BFCA4E61}" type="pres">
      <dgm:prSet presAssocID="{456F0C6E-06F1-4562-B62E-18C8C835E529}" presName="root" presStyleCnt="0"/>
      <dgm:spPr/>
    </dgm:pt>
    <dgm:pt modelId="{BB9873C8-6A48-4156-AE98-AF967DFC8178}" type="pres">
      <dgm:prSet presAssocID="{456F0C6E-06F1-4562-B62E-18C8C835E529}" presName="rootComposite" presStyleCnt="0"/>
      <dgm:spPr/>
    </dgm:pt>
    <dgm:pt modelId="{27C511F5-26D4-478A-A74D-93C559AB672A}" type="pres">
      <dgm:prSet presAssocID="{456F0C6E-06F1-4562-B62E-18C8C835E529}" presName="rootText" presStyleLbl="node1" presStyleIdx="2" presStyleCnt="3" custScaleX="141051" custLinFactNeighborX="3646"/>
      <dgm:spPr/>
      <dgm:t>
        <a:bodyPr/>
        <a:lstStyle/>
        <a:p>
          <a:endParaRPr lang="ru-RU"/>
        </a:p>
      </dgm:t>
    </dgm:pt>
    <dgm:pt modelId="{6EA98E17-E3B6-4E42-87F4-743EF08B839C}" type="pres">
      <dgm:prSet presAssocID="{456F0C6E-06F1-4562-B62E-18C8C835E529}" presName="rootConnector" presStyleLbl="node1" presStyleIdx="2" presStyleCnt="3"/>
      <dgm:spPr/>
      <dgm:t>
        <a:bodyPr/>
        <a:lstStyle/>
        <a:p>
          <a:endParaRPr lang="ru-RU"/>
        </a:p>
      </dgm:t>
    </dgm:pt>
    <dgm:pt modelId="{86862498-E41E-4683-926C-13C068A605A7}" type="pres">
      <dgm:prSet presAssocID="{456F0C6E-06F1-4562-B62E-18C8C835E529}" presName="childShape" presStyleCnt="0"/>
      <dgm:spPr/>
    </dgm:pt>
    <dgm:pt modelId="{66DD7F7F-9BBD-4055-A9E7-4B57F12F55F0}" type="pres">
      <dgm:prSet presAssocID="{B51840E1-C9BC-4C57-8CC5-9CD23157C5ED}" presName="Name13" presStyleLbl="parChTrans1D2" presStyleIdx="2" presStyleCnt="3"/>
      <dgm:spPr/>
      <dgm:t>
        <a:bodyPr/>
        <a:lstStyle/>
        <a:p>
          <a:endParaRPr lang="ru-RU"/>
        </a:p>
      </dgm:t>
    </dgm:pt>
    <dgm:pt modelId="{FA80D0C6-8B64-48CB-B779-A696562F1CC7}" type="pres">
      <dgm:prSet presAssocID="{87CB4364-0890-4B17-83E5-636EDB489A58}" presName="childText" presStyleLbl="bgAcc1" presStyleIdx="2" presStyleCnt="3" custScaleX="205272" custScaleY="461089" custLinFactNeighborX="-8488" custLinFactNeighborY="89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AA133B-81B2-453B-8667-9A2A91C95281}" type="presOf" srcId="{456F0C6E-06F1-4562-B62E-18C8C835E529}" destId="{27C511F5-26D4-478A-A74D-93C559AB672A}" srcOrd="0" destOrd="0" presId="urn:microsoft.com/office/officeart/2005/8/layout/hierarchy3"/>
    <dgm:cxn modelId="{BE011444-A9F3-420A-9CB8-CFA49155C1B4}" type="presOf" srcId="{456F0C6E-06F1-4562-B62E-18C8C835E529}" destId="{6EA98E17-E3B6-4E42-87F4-743EF08B839C}" srcOrd="1" destOrd="0" presId="urn:microsoft.com/office/officeart/2005/8/layout/hierarchy3"/>
    <dgm:cxn modelId="{5AE9EF3B-6FFA-4C49-AFF9-AF0C9404B6DE}" type="presOf" srcId="{FF734EBF-33BD-4583-9434-C919C7210DA3}" destId="{7A4AC839-D8FD-49CE-B24D-104C6F5A7FFE}" srcOrd="1" destOrd="0" presId="urn:microsoft.com/office/officeart/2005/8/layout/hierarchy3"/>
    <dgm:cxn modelId="{F6D17A1D-1544-42AF-939E-E0AD6C12BD27}" type="presOf" srcId="{D6DCF53A-76FB-456E-BC98-C33F3C989545}" destId="{34EA8A62-0CAE-4DE5-B412-9DADB865A984}" srcOrd="0" destOrd="0" presId="urn:microsoft.com/office/officeart/2005/8/layout/hierarchy3"/>
    <dgm:cxn modelId="{35723119-2D9A-4564-A5B6-44A1B7173120}" type="presOf" srcId="{FE632CFF-69D8-4AC5-9511-7613BFC15F07}" destId="{E686803B-7D47-45B2-9B86-49C1D2B6D1FE}" srcOrd="0" destOrd="0" presId="urn:microsoft.com/office/officeart/2005/8/layout/hierarchy3"/>
    <dgm:cxn modelId="{72EAA26A-7624-4DFA-9F22-4F41B5230C91}" type="presOf" srcId="{D6DCF53A-76FB-456E-BC98-C33F3C989545}" destId="{E8819F7D-EC65-4A33-B351-F2B93D581A99}" srcOrd="1" destOrd="0" presId="urn:microsoft.com/office/officeart/2005/8/layout/hierarchy3"/>
    <dgm:cxn modelId="{D0FA8670-8B2A-46C3-B6E3-BDAC42D62E62}" srcId="{456F0C6E-06F1-4562-B62E-18C8C835E529}" destId="{87CB4364-0890-4B17-83E5-636EDB489A58}" srcOrd="0" destOrd="0" parTransId="{B51840E1-C9BC-4C57-8CC5-9CD23157C5ED}" sibTransId="{319CB02B-F660-47B7-BB6C-4F0AB1A1F0DD}"/>
    <dgm:cxn modelId="{51C63364-B1CD-47CE-8925-D1D2D2095661}" type="presOf" srcId="{E8F44CB6-F067-416A-8734-513EF00A906C}" destId="{06B3D6D0-279E-4436-9A23-A50275E51D49}" srcOrd="0" destOrd="0" presId="urn:microsoft.com/office/officeart/2005/8/layout/hierarchy3"/>
    <dgm:cxn modelId="{9FA2A1A4-3E66-4AD5-AD6D-DA37A9343FDC}" type="presOf" srcId="{FF734EBF-33BD-4583-9434-C919C7210DA3}" destId="{02CB58CA-915A-439D-821E-38740C0343D0}" srcOrd="0" destOrd="0" presId="urn:microsoft.com/office/officeart/2005/8/layout/hierarchy3"/>
    <dgm:cxn modelId="{53931EB1-E152-4FF2-8DC0-D1E567578BF8}" srcId="{32EE33B3-1B7F-4DA3-AB5B-9C22DB92DEAD}" destId="{456F0C6E-06F1-4562-B62E-18C8C835E529}" srcOrd="2" destOrd="0" parTransId="{15F3C68E-1C08-4EC8-B358-FA9E31831A79}" sibTransId="{08DF41DF-A98E-43CF-80E4-10A7E3C8414C}"/>
    <dgm:cxn modelId="{7AB96AF5-A77E-45FB-9093-6FCC457B1604}" type="presOf" srcId="{B51840E1-C9BC-4C57-8CC5-9CD23157C5ED}" destId="{66DD7F7F-9BBD-4055-A9E7-4B57F12F55F0}" srcOrd="0" destOrd="0" presId="urn:microsoft.com/office/officeart/2005/8/layout/hierarchy3"/>
    <dgm:cxn modelId="{85B5D961-E942-45C9-9880-6C27ED5B9871}" srcId="{32EE33B3-1B7F-4DA3-AB5B-9C22DB92DEAD}" destId="{FF734EBF-33BD-4583-9434-C919C7210DA3}" srcOrd="0" destOrd="0" parTransId="{8DC2F83C-D784-49FE-A4B7-05ED33389889}" sibTransId="{F9EC973E-60C3-4F3F-9E3D-0694D03EE165}"/>
    <dgm:cxn modelId="{B724FF86-DEB6-4340-8AEC-25503898795B}" srcId="{32EE33B3-1B7F-4DA3-AB5B-9C22DB92DEAD}" destId="{D6DCF53A-76FB-456E-BC98-C33F3C989545}" srcOrd="1" destOrd="0" parTransId="{17200B6A-ABB9-4C40-B1DE-3AE72472EEC6}" sibTransId="{92FEEBB3-D481-40A5-868B-412B8CF77F18}"/>
    <dgm:cxn modelId="{76A755BD-EEB3-4454-B8B1-43885981AFF0}" type="presOf" srcId="{9D1BA946-CAD0-4AC3-81DA-19086293B1EC}" destId="{A5BBC6A9-3DEF-4A85-8D1A-667008DC24E8}" srcOrd="0" destOrd="0" presId="urn:microsoft.com/office/officeart/2005/8/layout/hierarchy3"/>
    <dgm:cxn modelId="{8C98C98A-141D-4F12-8B59-883A90B2AC95}" srcId="{D6DCF53A-76FB-456E-BC98-C33F3C989545}" destId="{FE632CFF-69D8-4AC5-9511-7613BFC15F07}" srcOrd="0" destOrd="0" parTransId="{9D1BA946-CAD0-4AC3-81DA-19086293B1EC}" sibTransId="{A9EACAF8-7235-4E7A-A294-5619122E8E37}"/>
    <dgm:cxn modelId="{F72E5B7B-C276-4FD9-85B6-FDC294BFE6A9}" type="presOf" srcId="{32EE33B3-1B7F-4DA3-AB5B-9C22DB92DEAD}" destId="{EB213B2E-33B4-4D36-8892-01E530E201B6}" srcOrd="0" destOrd="0" presId="urn:microsoft.com/office/officeart/2005/8/layout/hierarchy3"/>
    <dgm:cxn modelId="{5E1C9329-8D37-4A23-B75F-638F007FC647}" type="presOf" srcId="{87CB4364-0890-4B17-83E5-636EDB489A58}" destId="{FA80D0C6-8B64-48CB-B779-A696562F1CC7}" srcOrd="0" destOrd="0" presId="urn:microsoft.com/office/officeart/2005/8/layout/hierarchy3"/>
    <dgm:cxn modelId="{65B5C26E-2733-4806-B737-C1FF092A1C85}" srcId="{FF734EBF-33BD-4583-9434-C919C7210DA3}" destId="{0D574B4A-7DD3-4253-A78F-A1EA8678360B}" srcOrd="0" destOrd="0" parTransId="{E8F44CB6-F067-416A-8734-513EF00A906C}" sibTransId="{DDFEAC37-5C91-41CA-A7A6-4A45E6627817}"/>
    <dgm:cxn modelId="{E4CAEED6-B895-4228-A428-03D9DF8A7FE9}" type="presOf" srcId="{0D574B4A-7DD3-4253-A78F-A1EA8678360B}" destId="{3D9BA2DF-3A8A-4387-ABBF-00ED4010A4A3}" srcOrd="0" destOrd="0" presId="urn:microsoft.com/office/officeart/2005/8/layout/hierarchy3"/>
    <dgm:cxn modelId="{F15E1F4E-7E81-4165-A1CF-EA87BE40E674}" type="presParOf" srcId="{EB213B2E-33B4-4D36-8892-01E530E201B6}" destId="{1CD2CDA1-2AE8-40D8-B8AF-4A7E5378BB53}" srcOrd="0" destOrd="0" presId="urn:microsoft.com/office/officeart/2005/8/layout/hierarchy3"/>
    <dgm:cxn modelId="{3ECEDD7D-21E6-440B-9D87-C6C0FC4CF702}" type="presParOf" srcId="{1CD2CDA1-2AE8-40D8-B8AF-4A7E5378BB53}" destId="{CCA0E40B-CC9D-42FC-BF22-77E003FA60C1}" srcOrd="0" destOrd="0" presId="urn:microsoft.com/office/officeart/2005/8/layout/hierarchy3"/>
    <dgm:cxn modelId="{F3735157-66AC-4B1A-ACBA-3FF8E2C775B1}" type="presParOf" srcId="{CCA0E40B-CC9D-42FC-BF22-77E003FA60C1}" destId="{02CB58CA-915A-439D-821E-38740C0343D0}" srcOrd="0" destOrd="0" presId="urn:microsoft.com/office/officeart/2005/8/layout/hierarchy3"/>
    <dgm:cxn modelId="{CC6379AE-FAA5-4245-AF68-33C1F2740A1E}" type="presParOf" srcId="{CCA0E40B-CC9D-42FC-BF22-77E003FA60C1}" destId="{7A4AC839-D8FD-49CE-B24D-104C6F5A7FFE}" srcOrd="1" destOrd="0" presId="urn:microsoft.com/office/officeart/2005/8/layout/hierarchy3"/>
    <dgm:cxn modelId="{EBD63B99-2748-4E69-A75D-D9B8F15FFBFD}" type="presParOf" srcId="{1CD2CDA1-2AE8-40D8-B8AF-4A7E5378BB53}" destId="{41CDB936-80D9-4721-86AC-AA02F5C638B6}" srcOrd="1" destOrd="0" presId="urn:microsoft.com/office/officeart/2005/8/layout/hierarchy3"/>
    <dgm:cxn modelId="{9B6A8D57-58D6-4D42-AAEF-B6A3F23E20CC}" type="presParOf" srcId="{41CDB936-80D9-4721-86AC-AA02F5C638B6}" destId="{06B3D6D0-279E-4436-9A23-A50275E51D49}" srcOrd="0" destOrd="0" presId="urn:microsoft.com/office/officeart/2005/8/layout/hierarchy3"/>
    <dgm:cxn modelId="{2D4FA2C7-6A30-46C4-81A8-9B204B573713}" type="presParOf" srcId="{41CDB936-80D9-4721-86AC-AA02F5C638B6}" destId="{3D9BA2DF-3A8A-4387-ABBF-00ED4010A4A3}" srcOrd="1" destOrd="0" presId="urn:microsoft.com/office/officeart/2005/8/layout/hierarchy3"/>
    <dgm:cxn modelId="{301EA72E-5AF9-4D07-8084-6FCCD2B20E4B}" type="presParOf" srcId="{EB213B2E-33B4-4D36-8892-01E530E201B6}" destId="{3C8ADF60-6379-446E-AA3C-7BFF5974BCD6}" srcOrd="1" destOrd="0" presId="urn:microsoft.com/office/officeart/2005/8/layout/hierarchy3"/>
    <dgm:cxn modelId="{9994884B-1A9D-45B2-B21A-DEE932247FF9}" type="presParOf" srcId="{3C8ADF60-6379-446E-AA3C-7BFF5974BCD6}" destId="{24D7CBBE-6F5E-4691-8A5D-440F3D92D313}" srcOrd="0" destOrd="0" presId="urn:microsoft.com/office/officeart/2005/8/layout/hierarchy3"/>
    <dgm:cxn modelId="{4CB5A69A-0A23-4124-B0AD-3DA7CB5B82F0}" type="presParOf" srcId="{24D7CBBE-6F5E-4691-8A5D-440F3D92D313}" destId="{34EA8A62-0CAE-4DE5-B412-9DADB865A984}" srcOrd="0" destOrd="0" presId="urn:microsoft.com/office/officeart/2005/8/layout/hierarchy3"/>
    <dgm:cxn modelId="{1CDB56C6-BBFA-4652-8155-81D127667B29}" type="presParOf" srcId="{24D7CBBE-6F5E-4691-8A5D-440F3D92D313}" destId="{E8819F7D-EC65-4A33-B351-F2B93D581A99}" srcOrd="1" destOrd="0" presId="urn:microsoft.com/office/officeart/2005/8/layout/hierarchy3"/>
    <dgm:cxn modelId="{D36AE11F-4E1A-4F3C-A682-EE68F73BBD22}" type="presParOf" srcId="{3C8ADF60-6379-446E-AA3C-7BFF5974BCD6}" destId="{0E42E3BC-E88D-4BEB-9927-EC18C3CB1DBD}" srcOrd="1" destOrd="0" presId="urn:microsoft.com/office/officeart/2005/8/layout/hierarchy3"/>
    <dgm:cxn modelId="{CF88E2B9-75D6-43BA-917F-05E99697F07F}" type="presParOf" srcId="{0E42E3BC-E88D-4BEB-9927-EC18C3CB1DBD}" destId="{A5BBC6A9-3DEF-4A85-8D1A-667008DC24E8}" srcOrd="0" destOrd="0" presId="urn:microsoft.com/office/officeart/2005/8/layout/hierarchy3"/>
    <dgm:cxn modelId="{8F6B9F24-E4AC-4481-8F58-025B3AD138A1}" type="presParOf" srcId="{0E42E3BC-E88D-4BEB-9927-EC18C3CB1DBD}" destId="{E686803B-7D47-45B2-9B86-49C1D2B6D1FE}" srcOrd="1" destOrd="0" presId="urn:microsoft.com/office/officeart/2005/8/layout/hierarchy3"/>
    <dgm:cxn modelId="{66719AB5-C931-45A2-BE19-D5A6C5C15FF3}" type="presParOf" srcId="{EB213B2E-33B4-4D36-8892-01E530E201B6}" destId="{2105DC11-E7E1-4574-8768-2585BFCA4E61}" srcOrd="2" destOrd="0" presId="urn:microsoft.com/office/officeart/2005/8/layout/hierarchy3"/>
    <dgm:cxn modelId="{CC91D365-825F-4012-A0FD-A0E9C7E04B61}" type="presParOf" srcId="{2105DC11-E7E1-4574-8768-2585BFCA4E61}" destId="{BB9873C8-6A48-4156-AE98-AF967DFC8178}" srcOrd="0" destOrd="0" presId="urn:microsoft.com/office/officeart/2005/8/layout/hierarchy3"/>
    <dgm:cxn modelId="{E9B1C90F-519D-499C-A993-C0C705C0D292}" type="presParOf" srcId="{BB9873C8-6A48-4156-AE98-AF967DFC8178}" destId="{27C511F5-26D4-478A-A74D-93C559AB672A}" srcOrd="0" destOrd="0" presId="urn:microsoft.com/office/officeart/2005/8/layout/hierarchy3"/>
    <dgm:cxn modelId="{DA76BD51-13EF-439C-8112-A70C2EBBCF05}" type="presParOf" srcId="{BB9873C8-6A48-4156-AE98-AF967DFC8178}" destId="{6EA98E17-E3B6-4E42-87F4-743EF08B839C}" srcOrd="1" destOrd="0" presId="urn:microsoft.com/office/officeart/2005/8/layout/hierarchy3"/>
    <dgm:cxn modelId="{1DB9E0BC-50D8-4160-B523-A3509DB7BA43}" type="presParOf" srcId="{2105DC11-E7E1-4574-8768-2585BFCA4E61}" destId="{86862498-E41E-4683-926C-13C068A605A7}" srcOrd="1" destOrd="0" presId="urn:microsoft.com/office/officeart/2005/8/layout/hierarchy3"/>
    <dgm:cxn modelId="{D9DD7984-C33E-4EF7-AFDB-7E604C26119F}" type="presParOf" srcId="{86862498-E41E-4683-926C-13C068A605A7}" destId="{66DD7F7F-9BBD-4055-A9E7-4B57F12F55F0}" srcOrd="0" destOrd="0" presId="urn:microsoft.com/office/officeart/2005/8/layout/hierarchy3"/>
    <dgm:cxn modelId="{37A526AF-B9A5-4EDE-A7E0-5A29458E3CD9}" type="presParOf" srcId="{86862498-E41E-4683-926C-13C068A605A7}" destId="{FA80D0C6-8B64-48CB-B779-A696562F1CC7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3083B7-738A-4894-8754-A34AB4EFD08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771432-6222-4F92-973D-D4C0164B070B}">
      <dgm:prSet phldrT="[Текст]" custT="1"/>
      <dgm:spPr/>
      <dgm:t>
        <a:bodyPr/>
        <a:lstStyle/>
        <a:p>
          <a:r>
            <a:rPr lang="ru-RU" sz="2000" dirty="0" smtClean="0"/>
            <a:t>1</a:t>
          </a:r>
          <a:endParaRPr lang="ru-RU" sz="2000" dirty="0"/>
        </a:p>
      </dgm:t>
    </dgm:pt>
    <dgm:pt modelId="{A073F182-EDEC-4ACD-8F7D-0B4D9EF5EAEF}" type="parTrans" cxnId="{B71C75AF-495F-45E0-8C8B-C615122059C1}">
      <dgm:prSet/>
      <dgm:spPr/>
      <dgm:t>
        <a:bodyPr/>
        <a:lstStyle/>
        <a:p>
          <a:endParaRPr lang="ru-RU" sz="2400"/>
        </a:p>
      </dgm:t>
    </dgm:pt>
    <dgm:pt modelId="{CE5EFB88-358F-486A-B1D9-1E6FFAC3D076}" type="sibTrans" cxnId="{B71C75AF-495F-45E0-8C8B-C615122059C1}">
      <dgm:prSet/>
      <dgm:spPr/>
      <dgm:t>
        <a:bodyPr/>
        <a:lstStyle/>
        <a:p>
          <a:endParaRPr lang="ru-RU" sz="2400"/>
        </a:p>
      </dgm:t>
    </dgm:pt>
    <dgm:pt modelId="{5F6BE7B6-6520-487D-9A63-DDC5C4B92CE2}">
      <dgm:prSet phldrT="[Текст]" custT="1"/>
      <dgm:spPr/>
      <dgm:t>
        <a:bodyPr/>
        <a:lstStyle/>
        <a:p>
          <a:r>
            <a:rPr lang="ru-RU" sz="2400" b="1" dirty="0" smtClean="0"/>
            <a:t>Диагностическая работа</a:t>
          </a:r>
          <a:endParaRPr lang="ru-RU" sz="2400" dirty="0"/>
        </a:p>
      </dgm:t>
    </dgm:pt>
    <dgm:pt modelId="{96E162F7-6F56-4F1E-AA02-42423EE427E9}" type="parTrans" cxnId="{41052FAB-1C94-4079-A341-636AE489B297}">
      <dgm:prSet/>
      <dgm:spPr/>
      <dgm:t>
        <a:bodyPr/>
        <a:lstStyle/>
        <a:p>
          <a:endParaRPr lang="ru-RU" sz="2400"/>
        </a:p>
      </dgm:t>
    </dgm:pt>
    <dgm:pt modelId="{6B186F03-69C7-4F0C-8C34-26D50950BDB3}" type="sibTrans" cxnId="{41052FAB-1C94-4079-A341-636AE489B297}">
      <dgm:prSet/>
      <dgm:spPr/>
      <dgm:t>
        <a:bodyPr/>
        <a:lstStyle/>
        <a:p>
          <a:endParaRPr lang="ru-RU" sz="2400"/>
        </a:p>
      </dgm:t>
    </dgm:pt>
    <dgm:pt modelId="{991944DF-10E8-40DE-B5CC-E3F786D666E7}">
      <dgm:prSet phldrT="[Текст]" custT="1"/>
      <dgm:spPr/>
      <dgm:t>
        <a:bodyPr/>
        <a:lstStyle/>
        <a:p>
          <a:r>
            <a:rPr lang="ru-RU" sz="2000" dirty="0" smtClean="0"/>
            <a:t>5</a:t>
          </a:r>
          <a:endParaRPr lang="ru-RU" sz="2000" dirty="0"/>
        </a:p>
      </dgm:t>
    </dgm:pt>
    <dgm:pt modelId="{BEFBA5E2-8C61-44C0-AFEA-C7A3B6C20CDA}" type="parTrans" cxnId="{EDE3D083-1486-4F72-B17F-240677D035D8}">
      <dgm:prSet/>
      <dgm:spPr/>
      <dgm:t>
        <a:bodyPr/>
        <a:lstStyle/>
        <a:p>
          <a:endParaRPr lang="ru-RU" sz="2400"/>
        </a:p>
      </dgm:t>
    </dgm:pt>
    <dgm:pt modelId="{1D65C646-30F9-428D-8C90-9ED000CB704D}" type="sibTrans" cxnId="{EDE3D083-1486-4F72-B17F-240677D035D8}">
      <dgm:prSet/>
      <dgm:spPr/>
      <dgm:t>
        <a:bodyPr/>
        <a:lstStyle/>
        <a:p>
          <a:endParaRPr lang="ru-RU" sz="2400"/>
        </a:p>
      </dgm:t>
    </dgm:pt>
    <dgm:pt modelId="{F94253EA-6F5A-4528-A9D8-AFF3D70F3C09}">
      <dgm:prSet phldrT="[Текст]" custT="1"/>
      <dgm:spPr/>
      <dgm:t>
        <a:bodyPr/>
        <a:lstStyle/>
        <a:p>
          <a:r>
            <a:rPr lang="ru-RU" sz="2400" b="1" dirty="0" smtClean="0"/>
            <a:t>Отслеживание результатов деятельности </a:t>
          </a:r>
          <a:endParaRPr lang="ru-RU" sz="2400" b="1" dirty="0"/>
        </a:p>
      </dgm:t>
    </dgm:pt>
    <dgm:pt modelId="{D488B58B-B62D-461D-B365-4CE405F38070}" type="parTrans" cxnId="{C227A5FB-AB56-481F-90E6-EA5212EBEA47}">
      <dgm:prSet/>
      <dgm:spPr/>
      <dgm:t>
        <a:bodyPr/>
        <a:lstStyle/>
        <a:p>
          <a:endParaRPr lang="ru-RU" sz="2400"/>
        </a:p>
      </dgm:t>
    </dgm:pt>
    <dgm:pt modelId="{6CAC4481-5708-4E27-9DC3-C44BD30A115F}" type="sibTrans" cxnId="{C227A5FB-AB56-481F-90E6-EA5212EBEA47}">
      <dgm:prSet/>
      <dgm:spPr/>
      <dgm:t>
        <a:bodyPr/>
        <a:lstStyle/>
        <a:p>
          <a:endParaRPr lang="ru-RU" sz="2400"/>
        </a:p>
      </dgm:t>
    </dgm:pt>
    <dgm:pt modelId="{C9CBFA10-D093-4920-8820-AC887FC1966D}">
      <dgm:prSet phldrT="[Текст]" custT="1"/>
      <dgm:spPr/>
      <dgm:t>
        <a:bodyPr/>
        <a:lstStyle/>
        <a:p>
          <a:r>
            <a:rPr lang="ru-RU" sz="2000" dirty="0" smtClean="0"/>
            <a:t>6</a:t>
          </a:r>
          <a:endParaRPr lang="ru-RU" sz="2000" dirty="0"/>
        </a:p>
      </dgm:t>
    </dgm:pt>
    <dgm:pt modelId="{8D534871-8F6F-4318-BBEF-89CA86428005}" type="parTrans" cxnId="{5A46A9AC-651B-4AD7-9F6C-BB7419F6360E}">
      <dgm:prSet/>
      <dgm:spPr/>
      <dgm:t>
        <a:bodyPr/>
        <a:lstStyle/>
        <a:p>
          <a:endParaRPr lang="ru-RU" sz="2400"/>
        </a:p>
      </dgm:t>
    </dgm:pt>
    <dgm:pt modelId="{6D1ED6B8-0871-49D7-BDF5-2CFDD22073C7}" type="sibTrans" cxnId="{5A46A9AC-651B-4AD7-9F6C-BB7419F6360E}">
      <dgm:prSet/>
      <dgm:spPr/>
      <dgm:t>
        <a:bodyPr/>
        <a:lstStyle/>
        <a:p>
          <a:endParaRPr lang="ru-RU" sz="2400"/>
        </a:p>
      </dgm:t>
    </dgm:pt>
    <dgm:pt modelId="{A1B72EF2-A2F8-4EC9-ABC4-CFE9DAE22476}">
      <dgm:prSet phldrT="[Текст]" custT="1"/>
      <dgm:spPr/>
      <dgm:t>
        <a:bodyPr/>
        <a:lstStyle/>
        <a:p>
          <a:r>
            <a:rPr lang="ru-RU" sz="2400" b="1" dirty="0" smtClean="0"/>
            <a:t>Освоение новых форм и методов организации педагогических технологий</a:t>
          </a:r>
          <a:endParaRPr lang="ru-RU" sz="2400" b="1" dirty="0"/>
        </a:p>
      </dgm:t>
    </dgm:pt>
    <dgm:pt modelId="{20630BAE-B751-40BB-9F4F-1290D7BEF281}" type="parTrans" cxnId="{161FE9BC-CC2D-4EE0-BCEB-E9C33B099911}">
      <dgm:prSet/>
      <dgm:spPr/>
      <dgm:t>
        <a:bodyPr/>
        <a:lstStyle/>
        <a:p>
          <a:endParaRPr lang="ru-RU" sz="2400"/>
        </a:p>
      </dgm:t>
    </dgm:pt>
    <dgm:pt modelId="{A3B6A49A-BB8B-4ACD-8AE8-1665EC71BAB9}" type="sibTrans" cxnId="{161FE9BC-CC2D-4EE0-BCEB-E9C33B099911}">
      <dgm:prSet/>
      <dgm:spPr/>
      <dgm:t>
        <a:bodyPr/>
        <a:lstStyle/>
        <a:p>
          <a:endParaRPr lang="ru-RU" sz="2400"/>
        </a:p>
      </dgm:t>
    </dgm:pt>
    <dgm:pt modelId="{4D4E0636-3E6C-488C-A81D-7BCD5063D8F5}">
      <dgm:prSet custT="1"/>
      <dgm:spPr/>
      <dgm:t>
        <a:bodyPr/>
        <a:lstStyle/>
        <a:p>
          <a:r>
            <a:rPr lang="ru-RU" sz="2000" dirty="0" smtClean="0"/>
            <a:t>2</a:t>
          </a:r>
          <a:endParaRPr lang="ru-RU" sz="2000" dirty="0"/>
        </a:p>
      </dgm:t>
    </dgm:pt>
    <dgm:pt modelId="{DA98E599-3F27-4998-8BAD-E4E2DE036B22}" type="parTrans" cxnId="{1CB10A06-634A-45E2-B74B-4FFF7AA06E50}">
      <dgm:prSet/>
      <dgm:spPr/>
      <dgm:t>
        <a:bodyPr/>
        <a:lstStyle/>
        <a:p>
          <a:endParaRPr lang="ru-RU" sz="2400"/>
        </a:p>
      </dgm:t>
    </dgm:pt>
    <dgm:pt modelId="{CE9402C4-6EE9-4B65-809F-74B8E41446FC}" type="sibTrans" cxnId="{1CB10A06-634A-45E2-B74B-4FFF7AA06E50}">
      <dgm:prSet/>
      <dgm:spPr/>
      <dgm:t>
        <a:bodyPr/>
        <a:lstStyle/>
        <a:p>
          <a:endParaRPr lang="ru-RU" sz="2400"/>
        </a:p>
      </dgm:t>
    </dgm:pt>
    <dgm:pt modelId="{DBAAC6F9-0674-4A1D-BEE6-1AED7362D634}">
      <dgm:prSet custT="1"/>
      <dgm:spPr/>
      <dgm:t>
        <a:bodyPr/>
        <a:lstStyle/>
        <a:p>
          <a:r>
            <a:rPr lang="ru-RU" sz="2000" dirty="0" smtClean="0"/>
            <a:t>3</a:t>
          </a:r>
          <a:endParaRPr lang="ru-RU" sz="2000" dirty="0"/>
        </a:p>
      </dgm:t>
    </dgm:pt>
    <dgm:pt modelId="{37ACAE03-7415-4D9B-AC44-104EEB1C3A11}" type="parTrans" cxnId="{8ADF2F1C-0C1A-4695-A663-9F0D920EB66D}">
      <dgm:prSet/>
      <dgm:spPr/>
      <dgm:t>
        <a:bodyPr/>
        <a:lstStyle/>
        <a:p>
          <a:endParaRPr lang="ru-RU" sz="2400"/>
        </a:p>
      </dgm:t>
    </dgm:pt>
    <dgm:pt modelId="{30BCF661-70AC-4731-A78E-DE4BE6A9B394}" type="sibTrans" cxnId="{8ADF2F1C-0C1A-4695-A663-9F0D920EB66D}">
      <dgm:prSet/>
      <dgm:spPr/>
      <dgm:t>
        <a:bodyPr/>
        <a:lstStyle/>
        <a:p>
          <a:endParaRPr lang="ru-RU" sz="2400"/>
        </a:p>
      </dgm:t>
    </dgm:pt>
    <dgm:pt modelId="{8883FC4C-7B9F-4B5A-B1C7-708845D0D222}">
      <dgm:prSet custT="1"/>
      <dgm:spPr/>
      <dgm:t>
        <a:bodyPr/>
        <a:lstStyle/>
        <a:p>
          <a:r>
            <a:rPr lang="ru-RU" sz="2000" dirty="0" smtClean="0"/>
            <a:t>4</a:t>
          </a:r>
          <a:endParaRPr lang="ru-RU" sz="2000" dirty="0"/>
        </a:p>
      </dgm:t>
    </dgm:pt>
    <dgm:pt modelId="{F90368EB-0950-4D7E-B999-8C9E22CCCC51}" type="parTrans" cxnId="{029F9CCE-B249-4F95-AEBA-6B27BABDDA92}">
      <dgm:prSet/>
      <dgm:spPr/>
      <dgm:t>
        <a:bodyPr/>
        <a:lstStyle/>
        <a:p>
          <a:endParaRPr lang="ru-RU" sz="2400"/>
        </a:p>
      </dgm:t>
    </dgm:pt>
    <dgm:pt modelId="{C1328DCB-D5D9-4271-A241-540EC1278B9D}" type="sibTrans" cxnId="{029F9CCE-B249-4F95-AEBA-6B27BABDDA92}">
      <dgm:prSet/>
      <dgm:spPr/>
      <dgm:t>
        <a:bodyPr/>
        <a:lstStyle/>
        <a:p>
          <a:endParaRPr lang="ru-RU" sz="2400"/>
        </a:p>
      </dgm:t>
    </dgm:pt>
    <dgm:pt modelId="{8BAE8D13-D0F6-4462-BC24-BDD921A2623F}">
      <dgm:prSet custT="1"/>
      <dgm:spPr/>
      <dgm:t>
        <a:bodyPr/>
        <a:lstStyle/>
        <a:p>
          <a:r>
            <a:rPr lang="ru-RU" sz="2400" b="1" dirty="0" smtClean="0"/>
            <a:t>Изучение нормативных документов</a:t>
          </a:r>
          <a:endParaRPr lang="ru-RU" sz="2400" dirty="0"/>
        </a:p>
      </dgm:t>
    </dgm:pt>
    <dgm:pt modelId="{868C746B-A9DE-4EA4-8E2A-D662319307C8}" type="parTrans" cxnId="{61484F3F-E151-4500-9BBB-1A542EAA1019}">
      <dgm:prSet/>
      <dgm:spPr/>
      <dgm:t>
        <a:bodyPr/>
        <a:lstStyle/>
        <a:p>
          <a:endParaRPr lang="ru-RU" sz="2400"/>
        </a:p>
      </dgm:t>
    </dgm:pt>
    <dgm:pt modelId="{90E648D1-CAF2-42AC-A259-ED012B3ECE0A}" type="sibTrans" cxnId="{61484F3F-E151-4500-9BBB-1A542EAA1019}">
      <dgm:prSet/>
      <dgm:spPr/>
      <dgm:t>
        <a:bodyPr/>
        <a:lstStyle/>
        <a:p>
          <a:endParaRPr lang="ru-RU" sz="2400"/>
        </a:p>
      </dgm:t>
    </dgm:pt>
    <dgm:pt modelId="{7CA1FEF5-8B0D-414B-BEC4-685923BF6379}">
      <dgm:prSet custT="1"/>
      <dgm:spPr/>
      <dgm:t>
        <a:bodyPr/>
        <a:lstStyle/>
        <a:p>
          <a:r>
            <a:rPr lang="ru-RU" sz="2400" b="1" dirty="0" smtClean="0"/>
            <a:t>Выбор программно-методического обеспечения</a:t>
          </a:r>
          <a:endParaRPr lang="ru-RU" sz="2400" b="1" dirty="0"/>
        </a:p>
      </dgm:t>
    </dgm:pt>
    <dgm:pt modelId="{47D4DE9A-2BC4-40FD-80EA-A244F4E56821}" type="parTrans" cxnId="{C05532F0-AD50-4015-AA08-EA287FBFCB80}">
      <dgm:prSet/>
      <dgm:spPr/>
      <dgm:t>
        <a:bodyPr/>
        <a:lstStyle/>
        <a:p>
          <a:endParaRPr lang="ru-RU" sz="2400"/>
        </a:p>
      </dgm:t>
    </dgm:pt>
    <dgm:pt modelId="{69D73093-F5A9-43E0-AF27-34D0AFB19C0A}" type="sibTrans" cxnId="{C05532F0-AD50-4015-AA08-EA287FBFCB80}">
      <dgm:prSet/>
      <dgm:spPr/>
      <dgm:t>
        <a:bodyPr/>
        <a:lstStyle/>
        <a:p>
          <a:endParaRPr lang="ru-RU" sz="2400"/>
        </a:p>
      </dgm:t>
    </dgm:pt>
    <dgm:pt modelId="{D9773310-D0D2-4326-B23B-0AD62CCE2865}">
      <dgm:prSet custT="1"/>
      <dgm:spPr/>
      <dgm:t>
        <a:bodyPr/>
        <a:lstStyle/>
        <a:p>
          <a:r>
            <a:rPr lang="ru-RU" sz="2400" b="1" dirty="0" smtClean="0"/>
            <a:t>Календарно-тематическое планирование</a:t>
          </a:r>
          <a:r>
            <a:rPr lang="ru-RU" sz="2400" dirty="0" smtClean="0"/>
            <a:t> </a:t>
          </a:r>
          <a:endParaRPr lang="ru-RU" sz="2400" dirty="0"/>
        </a:p>
      </dgm:t>
    </dgm:pt>
    <dgm:pt modelId="{030A2CF5-7176-4D22-8C16-2D3861748BAE}" type="parTrans" cxnId="{CF232980-C8FF-4B28-A450-B6493E67C1F0}">
      <dgm:prSet/>
      <dgm:spPr/>
      <dgm:t>
        <a:bodyPr/>
        <a:lstStyle/>
        <a:p>
          <a:endParaRPr lang="ru-RU" sz="2400"/>
        </a:p>
      </dgm:t>
    </dgm:pt>
    <dgm:pt modelId="{5BC6B430-9CBD-4184-BBAE-9EDDDD3D46B4}" type="sibTrans" cxnId="{CF232980-C8FF-4B28-A450-B6493E67C1F0}">
      <dgm:prSet/>
      <dgm:spPr/>
      <dgm:t>
        <a:bodyPr/>
        <a:lstStyle/>
        <a:p>
          <a:endParaRPr lang="ru-RU" sz="2400"/>
        </a:p>
      </dgm:t>
    </dgm:pt>
    <dgm:pt modelId="{5D7B4804-60EF-4C1C-9EF1-B8730AE1AA26}" type="pres">
      <dgm:prSet presAssocID="{CA3083B7-738A-4894-8754-A34AB4EFD0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100213-1270-42B6-B23C-C69D6F9C2BAD}" type="pres">
      <dgm:prSet presAssocID="{7A771432-6222-4F92-973D-D4C0164B070B}" presName="composite" presStyleCnt="0"/>
      <dgm:spPr/>
    </dgm:pt>
    <dgm:pt modelId="{91BA6959-15E2-40B6-822F-4D149AD2F162}" type="pres">
      <dgm:prSet presAssocID="{7A771432-6222-4F92-973D-D4C0164B070B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7F0D0-E1FF-4070-A5BF-9FFD6867D7FF}" type="pres">
      <dgm:prSet presAssocID="{7A771432-6222-4F92-973D-D4C0164B070B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1E7CE-72C0-4939-A412-DBF4B536EB48}" type="pres">
      <dgm:prSet presAssocID="{CE5EFB88-358F-486A-B1D9-1E6FFAC3D076}" presName="sp" presStyleCnt="0"/>
      <dgm:spPr/>
    </dgm:pt>
    <dgm:pt modelId="{CC78CA73-17E8-4DFF-A4FB-6341A6203833}" type="pres">
      <dgm:prSet presAssocID="{4D4E0636-3E6C-488C-A81D-7BCD5063D8F5}" presName="composite" presStyleCnt="0"/>
      <dgm:spPr/>
    </dgm:pt>
    <dgm:pt modelId="{EA8010CA-574E-403C-9CBD-F153DA41C1EB}" type="pres">
      <dgm:prSet presAssocID="{4D4E0636-3E6C-488C-A81D-7BCD5063D8F5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9C79D-74DA-4045-A6EA-AD09E9FD1DB1}" type="pres">
      <dgm:prSet presAssocID="{4D4E0636-3E6C-488C-A81D-7BCD5063D8F5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C333B-3692-48FF-9AD9-D00578F84742}" type="pres">
      <dgm:prSet presAssocID="{CE9402C4-6EE9-4B65-809F-74B8E41446FC}" presName="sp" presStyleCnt="0"/>
      <dgm:spPr/>
    </dgm:pt>
    <dgm:pt modelId="{943D1B3F-F01D-40D8-ABCD-226762091FAA}" type="pres">
      <dgm:prSet presAssocID="{DBAAC6F9-0674-4A1D-BEE6-1AED7362D634}" presName="composite" presStyleCnt="0"/>
      <dgm:spPr/>
    </dgm:pt>
    <dgm:pt modelId="{628B2E3B-7221-4E48-8B88-E148C396CD64}" type="pres">
      <dgm:prSet presAssocID="{DBAAC6F9-0674-4A1D-BEE6-1AED7362D634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38DCA-663D-4468-A5BF-9F8474EB9861}" type="pres">
      <dgm:prSet presAssocID="{DBAAC6F9-0674-4A1D-BEE6-1AED7362D634}" presName="descendantText" presStyleLbl="alignAcc1" presStyleIdx="2" presStyleCnt="6" custScaleY="119132" custLinFactNeighborY="-12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6EF2C-6DBC-416E-AE5F-84AE1FC8C0E2}" type="pres">
      <dgm:prSet presAssocID="{30BCF661-70AC-4731-A78E-DE4BE6A9B394}" presName="sp" presStyleCnt="0"/>
      <dgm:spPr/>
    </dgm:pt>
    <dgm:pt modelId="{35026799-5042-4CE4-9F6F-D68854231835}" type="pres">
      <dgm:prSet presAssocID="{8883FC4C-7B9F-4B5A-B1C7-708845D0D222}" presName="composite" presStyleCnt="0"/>
      <dgm:spPr/>
    </dgm:pt>
    <dgm:pt modelId="{10770821-7F87-4529-8D45-511D0B925617}" type="pres">
      <dgm:prSet presAssocID="{8883FC4C-7B9F-4B5A-B1C7-708845D0D222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197D7-1ACF-44C2-A2D1-E0658E40D50E}" type="pres">
      <dgm:prSet presAssocID="{8883FC4C-7B9F-4B5A-B1C7-708845D0D222}" presName="descendantText" presStyleLbl="alignAcc1" presStyleIdx="3" presStyleCnt="6" custScaleY="104683" custLinFactNeighborX="453" custLinFactNeighborY="11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18FBC-78E4-4FC5-8F62-50B2963ECC4E}" type="pres">
      <dgm:prSet presAssocID="{C1328DCB-D5D9-4271-A241-540EC1278B9D}" presName="sp" presStyleCnt="0"/>
      <dgm:spPr/>
    </dgm:pt>
    <dgm:pt modelId="{1D01E7E4-936E-49D7-9FD1-B066368E4C17}" type="pres">
      <dgm:prSet presAssocID="{991944DF-10E8-40DE-B5CC-E3F786D666E7}" presName="composite" presStyleCnt="0"/>
      <dgm:spPr/>
    </dgm:pt>
    <dgm:pt modelId="{7AD5DEAF-D7FC-41FD-9984-9E8DB4FCB862}" type="pres">
      <dgm:prSet presAssocID="{991944DF-10E8-40DE-B5CC-E3F786D666E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17423-DC83-4A06-95AC-6668BE4EDEEC}" type="pres">
      <dgm:prSet presAssocID="{991944DF-10E8-40DE-B5CC-E3F786D666E7}" presName="descendantText" presStyleLbl="alignAcc1" presStyleIdx="4" presStyleCnt="6" custScaleY="1249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4943FF-F948-47DE-8986-A1F83E6E9280}" type="pres">
      <dgm:prSet presAssocID="{1D65C646-30F9-428D-8C90-9ED000CB704D}" presName="sp" presStyleCnt="0"/>
      <dgm:spPr/>
    </dgm:pt>
    <dgm:pt modelId="{28AABDFB-D86A-4091-96F5-7856A320CF0E}" type="pres">
      <dgm:prSet presAssocID="{C9CBFA10-D093-4920-8820-AC887FC1966D}" presName="composite" presStyleCnt="0"/>
      <dgm:spPr/>
    </dgm:pt>
    <dgm:pt modelId="{24F281FC-0126-4C13-AD08-7095D294CF82}" type="pres">
      <dgm:prSet presAssocID="{C9CBFA10-D093-4920-8820-AC887FC1966D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8D7D79-9B20-4F15-8823-BECF5ADD1C99}" type="pres">
      <dgm:prSet presAssocID="{C9CBFA10-D093-4920-8820-AC887FC1966D}" presName="descendantText" presStyleLbl="alignAcc1" presStyleIdx="5" presStyleCnt="6" custScaleY="116934" custLinFactNeighborX="-649" custLinFactNeighborY="-43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D809A3-AE78-4D01-B964-543757867DCD}" type="presOf" srcId="{D9773310-D0D2-4326-B23B-0AD62CCE2865}" destId="{A23197D7-1ACF-44C2-A2D1-E0658E40D50E}" srcOrd="0" destOrd="0" presId="urn:microsoft.com/office/officeart/2005/8/layout/chevron2"/>
    <dgm:cxn modelId="{B71C75AF-495F-45E0-8C8B-C615122059C1}" srcId="{CA3083B7-738A-4894-8754-A34AB4EFD080}" destId="{7A771432-6222-4F92-973D-D4C0164B070B}" srcOrd="0" destOrd="0" parTransId="{A073F182-EDEC-4ACD-8F7D-0B4D9EF5EAEF}" sibTransId="{CE5EFB88-358F-486A-B1D9-1E6FFAC3D076}"/>
    <dgm:cxn modelId="{2A3921CF-19FC-4D02-9350-0DEFA6950B13}" type="presOf" srcId="{DBAAC6F9-0674-4A1D-BEE6-1AED7362D634}" destId="{628B2E3B-7221-4E48-8B88-E148C396CD64}" srcOrd="0" destOrd="0" presId="urn:microsoft.com/office/officeart/2005/8/layout/chevron2"/>
    <dgm:cxn modelId="{444E5209-9AEE-44F4-B87C-F4C1AA895A50}" type="presOf" srcId="{7CA1FEF5-8B0D-414B-BEC4-685923BF6379}" destId="{22938DCA-663D-4468-A5BF-9F8474EB9861}" srcOrd="0" destOrd="0" presId="urn:microsoft.com/office/officeart/2005/8/layout/chevron2"/>
    <dgm:cxn modelId="{1CB10A06-634A-45E2-B74B-4FFF7AA06E50}" srcId="{CA3083B7-738A-4894-8754-A34AB4EFD080}" destId="{4D4E0636-3E6C-488C-A81D-7BCD5063D8F5}" srcOrd="1" destOrd="0" parTransId="{DA98E599-3F27-4998-8BAD-E4E2DE036B22}" sibTransId="{CE9402C4-6EE9-4B65-809F-74B8E41446FC}"/>
    <dgm:cxn modelId="{8ADF2F1C-0C1A-4695-A663-9F0D920EB66D}" srcId="{CA3083B7-738A-4894-8754-A34AB4EFD080}" destId="{DBAAC6F9-0674-4A1D-BEE6-1AED7362D634}" srcOrd="2" destOrd="0" parTransId="{37ACAE03-7415-4D9B-AC44-104EEB1C3A11}" sibTransId="{30BCF661-70AC-4731-A78E-DE4BE6A9B394}"/>
    <dgm:cxn modelId="{CF232980-C8FF-4B28-A450-B6493E67C1F0}" srcId="{8883FC4C-7B9F-4B5A-B1C7-708845D0D222}" destId="{D9773310-D0D2-4326-B23B-0AD62CCE2865}" srcOrd="0" destOrd="0" parTransId="{030A2CF5-7176-4D22-8C16-2D3861748BAE}" sibTransId="{5BC6B430-9CBD-4184-BBAE-9EDDDD3D46B4}"/>
    <dgm:cxn modelId="{5A46A9AC-651B-4AD7-9F6C-BB7419F6360E}" srcId="{CA3083B7-738A-4894-8754-A34AB4EFD080}" destId="{C9CBFA10-D093-4920-8820-AC887FC1966D}" srcOrd="5" destOrd="0" parTransId="{8D534871-8F6F-4318-BBEF-89CA86428005}" sibTransId="{6D1ED6B8-0871-49D7-BDF5-2CFDD22073C7}"/>
    <dgm:cxn modelId="{C05532F0-AD50-4015-AA08-EA287FBFCB80}" srcId="{DBAAC6F9-0674-4A1D-BEE6-1AED7362D634}" destId="{7CA1FEF5-8B0D-414B-BEC4-685923BF6379}" srcOrd="0" destOrd="0" parTransId="{47D4DE9A-2BC4-40FD-80EA-A244F4E56821}" sibTransId="{69D73093-F5A9-43E0-AF27-34D0AFB19C0A}"/>
    <dgm:cxn modelId="{1B0BD37E-D837-47C9-836D-7E3F371578C6}" type="presOf" srcId="{5F6BE7B6-6520-487D-9A63-DDC5C4B92CE2}" destId="{4117F0D0-E1FF-4070-A5BF-9FFD6867D7FF}" srcOrd="0" destOrd="0" presId="urn:microsoft.com/office/officeart/2005/8/layout/chevron2"/>
    <dgm:cxn modelId="{41052FAB-1C94-4079-A341-636AE489B297}" srcId="{7A771432-6222-4F92-973D-D4C0164B070B}" destId="{5F6BE7B6-6520-487D-9A63-DDC5C4B92CE2}" srcOrd="0" destOrd="0" parTransId="{96E162F7-6F56-4F1E-AA02-42423EE427E9}" sibTransId="{6B186F03-69C7-4F0C-8C34-26D50950BDB3}"/>
    <dgm:cxn modelId="{EDE3D083-1486-4F72-B17F-240677D035D8}" srcId="{CA3083B7-738A-4894-8754-A34AB4EFD080}" destId="{991944DF-10E8-40DE-B5CC-E3F786D666E7}" srcOrd="4" destOrd="0" parTransId="{BEFBA5E2-8C61-44C0-AFEA-C7A3B6C20CDA}" sibTransId="{1D65C646-30F9-428D-8C90-9ED000CB704D}"/>
    <dgm:cxn modelId="{161FE9BC-CC2D-4EE0-BCEB-E9C33B099911}" srcId="{C9CBFA10-D093-4920-8820-AC887FC1966D}" destId="{A1B72EF2-A2F8-4EC9-ABC4-CFE9DAE22476}" srcOrd="0" destOrd="0" parTransId="{20630BAE-B751-40BB-9F4F-1290D7BEF281}" sibTransId="{A3B6A49A-BB8B-4ACD-8AE8-1665EC71BAB9}"/>
    <dgm:cxn modelId="{61484F3F-E151-4500-9BBB-1A542EAA1019}" srcId="{4D4E0636-3E6C-488C-A81D-7BCD5063D8F5}" destId="{8BAE8D13-D0F6-4462-BC24-BDD921A2623F}" srcOrd="0" destOrd="0" parTransId="{868C746B-A9DE-4EA4-8E2A-D662319307C8}" sibTransId="{90E648D1-CAF2-42AC-A259-ED012B3ECE0A}"/>
    <dgm:cxn modelId="{8811F3F9-2FD8-4E7B-8B57-1CFBBDDBEFAD}" type="presOf" srcId="{A1B72EF2-A2F8-4EC9-ABC4-CFE9DAE22476}" destId="{9D8D7D79-9B20-4F15-8823-BECF5ADD1C99}" srcOrd="0" destOrd="0" presId="urn:microsoft.com/office/officeart/2005/8/layout/chevron2"/>
    <dgm:cxn modelId="{D7DCF72B-2314-4F5D-9693-5A3F2A9E9C8F}" type="presOf" srcId="{4D4E0636-3E6C-488C-A81D-7BCD5063D8F5}" destId="{EA8010CA-574E-403C-9CBD-F153DA41C1EB}" srcOrd="0" destOrd="0" presId="urn:microsoft.com/office/officeart/2005/8/layout/chevron2"/>
    <dgm:cxn modelId="{9BA7FF72-1E77-4D98-A3B9-CB295CAA49F0}" type="presOf" srcId="{8BAE8D13-D0F6-4462-BC24-BDD921A2623F}" destId="{1F19C79D-74DA-4045-A6EA-AD09E9FD1DB1}" srcOrd="0" destOrd="0" presId="urn:microsoft.com/office/officeart/2005/8/layout/chevron2"/>
    <dgm:cxn modelId="{029F9CCE-B249-4F95-AEBA-6B27BABDDA92}" srcId="{CA3083B7-738A-4894-8754-A34AB4EFD080}" destId="{8883FC4C-7B9F-4B5A-B1C7-708845D0D222}" srcOrd="3" destOrd="0" parTransId="{F90368EB-0950-4D7E-B999-8C9E22CCCC51}" sibTransId="{C1328DCB-D5D9-4271-A241-540EC1278B9D}"/>
    <dgm:cxn modelId="{3D77F1AC-08C3-4562-9BF8-C95A43F3A6DD}" type="presOf" srcId="{7A771432-6222-4F92-973D-D4C0164B070B}" destId="{91BA6959-15E2-40B6-822F-4D149AD2F162}" srcOrd="0" destOrd="0" presId="urn:microsoft.com/office/officeart/2005/8/layout/chevron2"/>
    <dgm:cxn modelId="{25BB4641-950B-4866-BB05-0506E3B0423D}" type="presOf" srcId="{C9CBFA10-D093-4920-8820-AC887FC1966D}" destId="{24F281FC-0126-4C13-AD08-7095D294CF82}" srcOrd="0" destOrd="0" presId="urn:microsoft.com/office/officeart/2005/8/layout/chevron2"/>
    <dgm:cxn modelId="{617D4121-CB4F-43ED-BBDC-2F6E4BD1A52A}" type="presOf" srcId="{CA3083B7-738A-4894-8754-A34AB4EFD080}" destId="{5D7B4804-60EF-4C1C-9EF1-B8730AE1AA26}" srcOrd="0" destOrd="0" presId="urn:microsoft.com/office/officeart/2005/8/layout/chevron2"/>
    <dgm:cxn modelId="{C227A5FB-AB56-481F-90E6-EA5212EBEA47}" srcId="{991944DF-10E8-40DE-B5CC-E3F786D666E7}" destId="{F94253EA-6F5A-4528-A9D8-AFF3D70F3C09}" srcOrd="0" destOrd="0" parTransId="{D488B58B-B62D-461D-B365-4CE405F38070}" sibTransId="{6CAC4481-5708-4E27-9DC3-C44BD30A115F}"/>
    <dgm:cxn modelId="{6CDD1076-D4D4-469A-85D4-72EB2EB1F22D}" type="presOf" srcId="{F94253EA-6F5A-4528-A9D8-AFF3D70F3C09}" destId="{7E817423-DC83-4A06-95AC-6668BE4EDEEC}" srcOrd="0" destOrd="0" presId="urn:microsoft.com/office/officeart/2005/8/layout/chevron2"/>
    <dgm:cxn modelId="{E62E0AB8-827F-4DB7-B2F5-11B6DB46FBEB}" type="presOf" srcId="{991944DF-10E8-40DE-B5CC-E3F786D666E7}" destId="{7AD5DEAF-D7FC-41FD-9984-9E8DB4FCB862}" srcOrd="0" destOrd="0" presId="urn:microsoft.com/office/officeart/2005/8/layout/chevron2"/>
    <dgm:cxn modelId="{41610203-8359-43A8-B8D9-7F4662A80FF6}" type="presOf" srcId="{8883FC4C-7B9F-4B5A-B1C7-708845D0D222}" destId="{10770821-7F87-4529-8D45-511D0B925617}" srcOrd="0" destOrd="0" presId="urn:microsoft.com/office/officeart/2005/8/layout/chevron2"/>
    <dgm:cxn modelId="{B9CDB3C7-B232-4534-9C6B-32B7AA05DD96}" type="presParOf" srcId="{5D7B4804-60EF-4C1C-9EF1-B8730AE1AA26}" destId="{15100213-1270-42B6-B23C-C69D6F9C2BAD}" srcOrd="0" destOrd="0" presId="urn:microsoft.com/office/officeart/2005/8/layout/chevron2"/>
    <dgm:cxn modelId="{E802B41F-8B41-4FA3-A9B6-46F4F1F33028}" type="presParOf" srcId="{15100213-1270-42B6-B23C-C69D6F9C2BAD}" destId="{91BA6959-15E2-40B6-822F-4D149AD2F162}" srcOrd="0" destOrd="0" presId="urn:microsoft.com/office/officeart/2005/8/layout/chevron2"/>
    <dgm:cxn modelId="{6F300701-65F2-422E-95B2-9A8A28158E64}" type="presParOf" srcId="{15100213-1270-42B6-B23C-C69D6F9C2BAD}" destId="{4117F0D0-E1FF-4070-A5BF-9FFD6867D7FF}" srcOrd="1" destOrd="0" presId="urn:microsoft.com/office/officeart/2005/8/layout/chevron2"/>
    <dgm:cxn modelId="{91B61A23-8292-469C-85AD-F43BA994B46C}" type="presParOf" srcId="{5D7B4804-60EF-4C1C-9EF1-B8730AE1AA26}" destId="{1A21E7CE-72C0-4939-A412-DBF4B536EB48}" srcOrd="1" destOrd="0" presId="urn:microsoft.com/office/officeart/2005/8/layout/chevron2"/>
    <dgm:cxn modelId="{CCAC90A7-D087-4E69-A5C2-5CD02F253FFB}" type="presParOf" srcId="{5D7B4804-60EF-4C1C-9EF1-B8730AE1AA26}" destId="{CC78CA73-17E8-4DFF-A4FB-6341A6203833}" srcOrd="2" destOrd="0" presId="urn:microsoft.com/office/officeart/2005/8/layout/chevron2"/>
    <dgm:cxn modelId="{900B1D84-093B-401D-8131-8EB0FBFBCA9A}" type="presParOf" srcId="{CC78CA73-17E8-4DFF-A4FB-6341A6203833}" destId="{EA8010CA-574E-403C-9CBD-F153DA41C1EB}" srcOrd="0" destOrd="0" presId="urn:microsoft.com/office/officeart/2005/8/layout/chevron2"/>
    <dgm:cxn modelId="{C9731114-78BF-4E64-93DF-0D9919B9BC25}" type="presParOf" srcId="{CC78CA73-17E8-4DFF-A4FB-6341A6203833}" destId="{1F19C79D-74DA-4045-A6EA-AD09E9FD1DB1}" srcOrd="1" destOrd="0" presId="urn:microsoft.com/office/officeart/2005/8/layout/chevron2"/>
    <dgm:cxn modelId="{AC35E6C4-3C80-43D2-950A-99C6F6DE7910}" type="presParOf" srcId="{5D7B4804-60EF-4C1C-9EF1-B8730AE1AA26}" destId="{3F3C333B-3692-48FF-9AD9-D00578F84742}" srcOrd="3" destOrd="0" presId="urn:microsoft.com/office/officeart/2005/8/layout/chevron2"/>
    <dgm:cxn modelId="{8F65E39B-0F0C-48C0-9FC9-97E42AEC7E00}" type="presParOf" srcId="{5D7B4804-60EF-4C1C-9EF1-B8730AE1AA26}" destId="{943D1B3F-F01D-40D8-ABCD-226762091FAA}" srcOrd="4" destOrd="0" presId="urn:microsoft.com/office/officeart/2005/8/layout/chevron2"/>
    <dgm:cxn modelId="{BF6407E2-D667-429B-9FF4-253B496E3039}" type="presParOf" srcId="{943D1B3F-F01D-40D8-ABCD-226762091FAA}" destId="{628B2E3B-7221-4E48-8B88-E148C396CD64}" srcOrd="0" destOrd="0" presId="urn:microsoft.com/office/officeart/2005/8/layout/chevron2"/>
    <dgm:cxn modelId="{9A02946D-8A4A-417A-AC27-6C66A1C0CC19}" type="presParOf" srcId="{943D1B3F-F01D-40D8-ABCD-226762091FAA}" destId="{22938DCA-663D-4468-A5BF-9F8474EB9861}" srcOrd="1" destOrd="0" presId="urn:microsoft.com/office/officeart/2005/8/layout/chevron2"/>
    <dgm:cxn modelId="{2FA9BB81-A64B-47A8-91D2-E2D5FD6E7C4D}" type="presParOf" srcId="{5D7B4804-60EF-4C1C-9EF1-B8730AE1AA26}" destId="{1036EF2C-6DBC-416E-AE5F-84AE1FC8C0E2}" srcOrd="5" destOrd="0" presId="urn:microsoft.com/office/officeart/2005/8/layout/chevron2"/>
    <dgm:cxn modelId="{8D3091DD-6EB0-4BE4-B9A5-7DB80AF2022D}" type="presParOf" srcId="{5D7B4804-60EF-4C1C-9EF1-B8730AE1AA26}" destId="{35026799-5042-4CE4-9F6F-D68854231835}" srcOrd="6" destOrd="0" presId="urn:microsoft.com/office/officeart/2005/8/layout/chevron2"/>
    <dgm:cxn modelId="{2A9D7599-E885-4D5B-8CCC-5B1BBCEAB58F}" type="presParOf" srcId="{35026799-5042-4CE4-9F6F-D68854231835}" destId="{10770821-7F87-4529-8D45-511D0B925617}" srcOrd="0" destOrd="0" presId="urn:microsoft.com/office/officeart/2005/8/layout/chevron2"/>
    <dgm:cxn modelId="{21D987C6-524C-43CE-A7E7-6B506FABE1F8}" type="presParOf" srcId="{35026799-5042-4CE4-9F6F-D68854231835}" destId="{A23197D7-1ACF-44C2-A2D1-E0658E40D50E}" srcOrd="1" destOrd="0" presId="urn:microsoft.com/office/officeart/2005/8/layout/chevron2"/>
    <dgm:cxn modelId="{B0BA1207-FC36-4C40-84FB-B2754065F312}" type="presParOf" srcId="{5D7B4804-60EF-4C1C-9EF1-B8730AE1AA26}" destId="{4F418FBC-78E4-4FC5-8F62-50B2963ECC4E}" srcOrd="7" destOrd="0" presId="urn:microsoft.com/office/officeart/2005/8/layout/chevron2"/>
    <dgm:cxn modelId="{879D85BB-0090-468B-85E3-9151681C4397}" type="presParOf" srcId="{5D7B4804-60EF-4C1C-9EF1-B8730AE1AA26}" destId="{1D01E7E4-936E-49D7-9FD1-B066368E4C17}" srcOrd="8" destOrd="0" presId="urn:microsoft.com/office/officeart/2005/8/layout/chevron2"/>
    <dgm:cxn modelId="{17A9D1DB-F140-4D1C-8D0A-A9778257A463}" type="presParOf" srcId="{1D01E7E4-936E-49D7-9FD1-B066368E4C17}" destId="{7AD5DEAF-D7FC-41FD-9984-9E8DB4FCB862}" srcOrd="0" destOrd="0" presId="urn:microsoft.com/office/officeart/2005/8/layout/chevron2"/>
    <dgm:cxn modelId="{CF1EE713-E8D4-4BEB-96AA-F53C0395EDF3}" type="presParOf" srcId="{1D01E7E4-936E-49D7-9FD1-B066368E4C17}" destId="{7E817423-DC83-4A06-95AC-6668BE4EDEEC}" srcOrd="1" destOrd="0" presId="urn:microsoft.com/office/officeart/2005/8/layout/chevron2"/>
    <dgm:cxn modelId="{1BAE673C-8456-4461-9277-4C959F074F96}" type="presParOf" srcId="{5D7B4804-60EF-4C1C-9EF1-B8730AE1AA26}" destId="{6D4943FF-F948-47DE-8986-A1F83E6E9280}" srcOrd="9" destOrd="0" presId="urn:microsoft.com/office/officeart/2005/8/layout/chevron2"/>
    <dgm:cxn modelId="{0EA037A9-8A92-49D6-925A-7325DD0052DD}" type="presParOf" srcId="{5D7B4804-60EF-4C1C-9EF1-B8730AE1AA26}" destId="{28AABDFB-D86A-4091-96F5-7856A320CF0E}" srcOrd="10" destOrd="0" presId="urn:microsoft.com/office/officeart/2005/8/layout/chevron2"/>
    <dgm:cxn modelId="{2B1BCBF3-9C7A-4867-8A7E-9D1821E5B4B9}" type="presParOf" srcId="{28AABDFB-D86A-4091-96F5-7856A320CF0E}" destId="{24F281FC-0126-4C13-AD08-7095D294CF82}" srcOrd="0" destOrd="0" presId="urn:microsoft.com/office/officeart/2005/8/layout/chevron2"/>
    <dgm:cxn modelId="{385486A4-D10E-42D8-B62D-C7111236AAD3}" type="presParOf" srcId="{28AABDFB-D86A-4091-96F5-7856A320CF0E}" destId="{9D8D7D79-9B20-4F15-8823-BECF5ADD1C9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3083B7-738A-4894-8754-A34AB4EFD080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A771432-6222-4F92-973D-D4C0164B070B}">
      <dgm:prSet phldrT="[Текст]" custT="1"/>
      <dgm:spPr/>
      <dgm:t>
        <a:bodyPr/>
        <a:lstStyle/>
        <a:p>
          <a:r>
            <a:rPr lang="ru-RU" sz="2000" dirty="0" smtClean="0"/>
            <a:t>7</a:t>
          </a:r>
          <a:endParaRPr lang="ru-RU" sz="2000" dirty="0"/>
        </a:p>
      </dgm:t>
    </dgm:pt>
    <dgm:pt modelId="{A073F182-EDEC-4ACD-8F7D-0B4D9EF5EAEF}" type="parTrans" cxnId="{B71C75AF-495F-45E0-8C8B-C615122059C1}">
      <dgm:prSet/>
      <dgm:spPr/>
      <dgm:t>
        <a:bodyPr/>
        <a:lstStyle/>
        <a:p>
          <a:endParaRPr lang="ru-RU" sz="2400"/>
        </a:p>
      </dgm:t>
    </dgm:pt>
    <dgm:pt modelId="{CE5EFB88-358F-486A-B1D9-1E6FFAC3D076}" type="sibTrans" cxnId="{B71C75AF-495F-45E0-8C8B-C615122059C1}">
      <dgm:prSet/>
      <dgm:spPr/>
      <dgm:t>
        <a:bodyPr/>
        <a:lstStyle/>
        <a:p>
          <a:endParaRPr lang="ru-RU" sz="2400"/>
        </a:p>
      </dgm:t>
    </dgm:pt>
    <dgm:pt modelId="{5F6BE7B6-6520-487D-9A63-DDC5C4B92CE2}">
      <dgm:prSet phldrT="[Текст]" custT="1"/>
      <dgm:spPr/>
      <dgm:t>
        <a:bodyPr/>
        <a:lstStyle/>
        <a:p>
          <a:r>
            <a:rPr lang="ru-RU" sz="2400" b="1" dirty="0" smtClean="0"/>
            <a:t>Взаимопосещение уроков</a:t>
          </a:r>
          <a:r>
            <a:rPr lang="ru-RU" sz="3600" dirty="0" smtClean="0"/>
            <a:t> </a:t>
          </a:r>
          <a:endParaRPr lang="ru-RU" sz="2400" dirty="0"/>
        </a:p>
      </dgm:t>
    </dgm:pt>
    <dgm:pt modelId="{96E162F7-6F56-4F1E-AA02-42423EE427E9}" type="parTrans" cxnId="{41052FAB-1C94-4079-A341-636AE489B297}">
      <dgm:prSet/>
      <dgm:spPr/>
      <dgm:t>
        <a:bodyPr/>
        <a:lstStyle/>
        <a:p>
          <a:endParaRPr lang="ru-RU" sz="2400"/>
        </a:p>
      </dgm:t>
    </dgm:pt>
    <dgm:pt modelId="{6B186F03-69C7-4F0C-8C34-26D50950BDB3}" type="sibTrans" cxnId="{41052FAB-1C94-4079-A341-636AE489B297}">
      <dgm:prSet/>
      <dgm:spPr/>
      <dgm:t>
        <a:bodyPr/>
        <a:lstStyle/>
        <a:p>
          <a:endParaRPr lang="ru-RU" sz="2400"/>
        </a:p>
      </dgm:t>
    </dgm:pt>
    <dgm:pt modelId="{991944DF-10E8-40DE-B5CC-E3F786D666E7}">
      <dgm:prSet phldrT="[Текст]" custT="1"/>
      <dgm:spPr/>
      <dgm:t>
        <a:bodyPr/>
        <a:lstStyle/>
        <a:p>
          <a:r>
            <a:rPr lang="ru-RU" sz="2000" dirty="0" smtClean="0"/>
            <a:t>11</a:t>
          </a:r>
          <a:endParaRPr lang="ru-RU" sz="2000" dirty="0"/>
        </a:p>
      </dgm:t>
    </dgm:pt>
    <dgm:pt modelId="{BEFBA5E2-8C61-44C0-AFEA-C7A3B6C20CDA}" type="parTrans" cxnId="{EDE3D083-1486-4F72-B17F-240677D035D8}">
      <dgm:prSet/>
      <dgm:spPr/>
      <dgm:t>
        <a:bodyPr/>
        <a:lstStyle/>
        <a:p>
          <a:endParaRPr lang="ru-RU" sz="2400"/>
        </a:p>
      </dgm:t>
    </dgm:pt>
    <dgm:pt modelId="{1D65C646-30F9-428D-8C90-9ED000CB704D}" type="sibTrans" cxnId="{EDE3D083-1486-4F72-B17F-240677D035D8}">
      <dgm:prSet/>
      <dgm:spPr/>
      <dgm:t>
        <a:bodyPr/>
        <a:lstStyle/>
        <a:p>
          <a:endParaRPr lang="ru-RU" sz="2400"/>
        </a:p>
      </dgm:t>
    </dgm:pt>
    <dgm:pt modelId="{F94253EA-6F5A-4528-A9D8-AFF3D70F3C09}">
      <dgm:prSet phldrT="[Текст]" custT="1"/>
      <dgm:spPr/>
      <dgm:t>
        <a:bodyPr/>
        <a:lstStyle/>
        <a:p>
          <a:r>
            <a:rPr lang="ru-RU" sz="2400" b="1" dirty="0" smtClean="0"/>
            <a:t>Помощь молодым специалистам</a:t>
          </a:r>
          <a:endParaRPr lang="ru-RU" sz="2400" b="1" dirty="0"/>
        </a:p>
      </dgm:t>
    </dgm:pt>
    <dgm:pt modelId="{D488B58B-B62D-461D-B365-4CE405F38070}" type="parTrans" cxnId="{C227A5FB-AB56-481F-90E6-EA5212EBEA47}">
      <dgm:prSet/>
      <dgm:spPr/>
      <dgm:t>
        <a:bodyPr/>
        <a:lstStyle/>
        <a:p>
          <a:endParaRPr lang="ru-RU" sz="2400"/>
        </a:p>
      </dgm:t>
    </dgm:pt>
    <dgm:pt modelId="{6CAC4481-5708-4E27-9DC3-C44BD30A115F}" type="sibTrans" cxnId="{C227A5FB-AB56-481F-90E6-EA5212EBEA47}">
      <dgm:prSet/>
      <dgm:spPr/>
      <dgm:t>
        <a:bodyPr/>
        <a:lstStyle/>
        <a:p>
          <a:endParaRPr lang="ru-RU" sz="2400"/>
        </a:p>
      </dgm:t>
    </dgm:pt>
    <dgm:pt modelId="{4D4E0636-3E6C-488C-A81D-7BCD5063D8F5}">
      <dgm:prSet custT="1"/>
      <dgm:spPr/>
      <dgm:t>
        <a:bodyPr/>
        <a:lstStyle/>
        <a:p>
          <a:r>
            <a:rPr lang="ru-RU" sz="2000" dirty="0" smtClean="0"/>
            <a:t>8</a:t>
          </a:r>
          <a:endParaRPr lang="ru-RU" sz="2000" dirty="0"/>
        </a:p>
      </dgm:t>
    </dgm:pt>
    <dgm:pt modelId="{DA98E599-3F27-4998-8BAD-E4E2DE036B22}" type="parTrans" cxnId="{1CB10A06-634A-45E2-B74B-4FFF7AA06E50}">
      <dgm:prSet/>
      <dgm:spPr/>
      <dgm:t>
        <a:bodyPr/>
        <a:lstStyle/>
        <a:p>
          <a:endParaRPr lang="ru-RU" sz="2400"/>
        </a:p>
      </dgm:t>
    </dgm:pt>
    <dgm:pt modelId="{CE9402C4-6EE9-4B65-809F-74B8E41446FC}" type="sibTrans" cxnId="{1CB10A06-634A-45E2-B74B-4FFF7AA06E50}">
      <dgm:prSet/>
      <dgm:spPr/>
      <dgm:t>
        <a:bodyPr/>
        <a:lstStyle/>
        <a:p>
          <a:endParaRPr lang="ru-RU" sz="2400"/>
        </a:p>
      </dgm:t>
    </dgm:pt>
    <dgm:pt modelId="{DBAAC6F9-0674-4A1D-BEE6-1AED7362D634}">
      <dgm:prSet custT="1"/>
      <dgm:spPr/>
      <dgm:t>
        <a:bodyPr/>
        <a:lstStyle/>
        <a:p>
          <a:r>
            <a:rPr lang="ru-RU" sz="2000" dirty="0" smtClean="0"/>
            <a:t>9</a:t>
          </a:r>
          <a:endParaRPr lang="ru-RU" sz="2000" dirty="0"/>
        </a:p>
      </dgm:t>
    </dgm:pt>
    <dgm:pt modelId="{37ACAE03-7415-4D9B-AC44-104EEB1C3A11}" type="parTrans" cxnId="{8ADF2F1C-0C1A-4695-A663-9F0D920EB66D}">
      <dgm:prSet/>
      <dgm:spPr/>
      <dgm:t>
        <a:bodyPr/>
        <a:lstStyle/>
        <a:p>
          <a:endParaRPr lang="ru-RU" sz="2400"/>
        </a:p>
      </dgm:t>
    </dgm:pt>
    <dgm:pt modelId="{30BCF661-70AC-4731-A78E-DE4BE6A9B394}" type="sibTrans" cxnId="{8ADF2F1C-0C1A-4695-A663-9F0D920EB66D}">
      <dgm:prSet/>
      <dgm:spPr/>
      <dgm:t>
        <a:bodyPr/>
        <a:lstStyle/>
        <a:p>
          <a:endParaRPr lang="ru-RU" sz="2400"/>
        </a:p>
      </dgm:t>
    </dgm:pt>
    <dgm:pt modelId="{8883FC4C-7B9F-4B5A-B1C7-708845D0D222}">
      <dgm:prSet custT="1"/>
      <dgm:spPr/>
      <dgm:t>
        <a:bodyPr/>
        <a:lstStyle/>
        <a:p>
          <a:r>
            <a:rPr lang="ru-RU" sz="2000" dirty="0" smtClean="0"/>
            <a:t>10</a:t>
          </a:r>
          <a:endParaRPr lang="ru-RU" sz="2000" dirty="0"/>
        </a:p>
      </dgm:t>
    </dgm:pt>
    <dgm:pt modelId="{F90368EB-0950-4D7E-B999-8C9E22CCCC51}" type="parTrans" cxnId="{029F9CCE-B249-4F95-AEBA-6B27BABDDA92}">
      <dgm:prSet/>
      <dgm:spPr/>
      <dgm:t>
        <a:bodyPr/>
        <a:lstStyle/>
        <a:p>
          <a:endParaRPr lang="ru-RU" sz="2400"/>
        </a:p>
      </dgm:t>
    </dgm:pt>
    <dgm:pt modelId="{C1328DCB-D5D9-4271-A241-540EC1278B9D}" type="sibTrans" cxnId="{029F9CCE-B249-4F95-AEBA-6B27BABDDA92}">
      <dgm:prSet/>
      <dgm:spPr/>
      <dgm:t>
        <a:bodyPr/>
        <a:lstStyle/>
        <a:p>
          <a:endParaRPr lang="ru-RU" sz="2400"/>
        </a:p>
      </dgm:t>
    </dgm:pt>
    <dgm:pt modelId="{8BAE8D13-D0F6-4462-BC24-BDD921A2623F}">
      <dgm:prSet custT="1"/>
      <dgm:spPr/>
      <dgm:t>
        <a:bodyPr/>
        <a:lstStyle/>
        <a:p>
          <a:r>
            <a:rPr lang="ru-RU" sz="2400" b="1" dirty="0" smtClean="0"/>
            <a:t>Самообразовательная деятельность</a:t>
          </a:r>
          <a:r>
            <a:rPr lang="ru-RU" sz="2400" dirty="0" smtClean="0"/>
            <a:t> </a:t>
          </a:r>
          <a:endParaRPr lang="ru-RU" sz="2400" dirty="0"/>
        </a:p>
      </dgm:t>
    </dgm:pt>
    <dgm:pt modelId="{868C746B-A9DE-4EA4-8E2A-D662319307C8}" type="parTrans" cxnId="{61484F3F-E151-4500-9BBB-1A542EAA1019}">
      <dgm:prSet/>
      <dgm:spPr/>
      <dgm:t>
        <a:bodyPr/>
        <a:lstStyle/>
        <a:p>
          <a:endParaRPr lang="ru-RU" sz="2400"/>
        </a:p>
      </dgm:t>
    </dgm:pt>
    <dgm:pt modelId="{90E648D1-CAF2-42AC-A259-ED012B3ECE0A}" type="sibTrans" cxnId="{61484F3F-E151-4500-9BBB-1A542EAA1019}">
      <dgm:prSet/>
      <dgm:spPr/>
      <dgm:t>
        <a:bodyPr/>
        <a:lstStyle/>
        <a:p>
          <a:endParaRPr lang="ru-RU" sz="2400"/>
        </a:p>
      </dgm:t>
    </dgm:pt>
    <dgm:pt modelId="{7CA1FEF5-8B0D-414B-BEC4-685923BF6379}">
      <dgm:prSet custT="1"/>
      <dgm:spPr/>
      <dgm:t>
        <a:bodyPr/>
        <a:lstStyle/>
        <a:p>
          <a:r>
            <a:rPr lang="ru-RU" sz="2400" b="1" dirty="0" smtClean="0"/>
            <a:t>Передовой педагогический опыт </a:t>
          </a:r>
          <a:endParaRPr lang="ru-RU" sz="2400" dirty="0"/>
        </a:p>
      </dgm:t>
    </dgm:pt>
    <dgm:pt modelId="{47D4DE9A-2BC4-40FD-80EA-A244F4E56821}" type="parTrans" cxnId="{C05532F0-AD50-4015-AA08-EA287FBFCB80}">
      <dgm:prSet/>
      <dgm:spPr/>
      <dgm:t>
        <a:bodyPr/>
        <a:lstStyle/>
        <a:p>
          <a:endParaRPr lang="ru-RU" sz="2400"/>
        </a:p>
      </dgm:t>
    </dgm:pt>
    <dgm:pt modelId="{69D73093-F5A9-43E0-AF27-34D0AFB19C0A}" type="sibTrans" cxnId="{C05532F0-AD50-4015-AA08-EA287FBFCB80}">
      <dgm:prSet/>
      <dgm:spPr/>
      <dgm:t>
        <a:bodyPr/>
        <a:lstStyle/>
        <a:p>
          <a:endParaRPr lang="ru-RU" sz="2400"/>
        </a:p>
      </dgm:t>
    </dgm:pt>
    <dgm:pt modelId="{D9773310-D0D2-4326-B23B-0AD62CCE2865}">
      <dgm:prSet custT="1"/>
      <dgm:spPr/>
      <dgm:t>
        <a:bodyPr/>
        <a:lstStyle/>
        <a:p>
          <a:r>
            <a:rPr lang="ru-RU" sz="2400" b="1" dirty="0" smtClean="0"/>
            <a:t>Банк дидактических материалов</a:t>
          </a:r>
          <a:r>
            <a:rPr lang="ru-RU" sz="2400" dirty="0" smtClean="0"/>
            <a:t> </a:t>
          </a:r>
          <a:endParaRPr lang="ru-RU" sz="2400" dirty="0"/>
        </a:p>
      </dgm:t>
    </dgm:pt>
    <dgm:pt modelId="{030A2CF5-7176-4D22-8C16-2D3861748BAE}" type="parTrans" cxnId="{CF232980-C8FF-4B28-A450-B6493E67C1F0}">
      <dgm:prSet/>
      <dgm:spPr/>
      <dgm:t>
        <a:bodyPr/>
        <a:lstStyle/>
        <a:p>
          <a:endParaRPr lang="ru-RU" sz="2400"/>
        </a:p>
      </dgm:t>
    </dgm:pt>
    <dgm:pt modelId="{5BC6B430-9CBD-4184-BBAE-9EDDDD3D46B4}" type="sibTrans" cxnId="{CF232980-C8FF-4B28-A450-B6493E67C1F0}">
      <dgm:prSet/>
      <dgm:spPr/>
      <dgm:t>
        <a:bodyPr/>
        <a:lstStyle/>
        <a:p>
          <a:endParaRPr lang="ru-RU" sz="2400"/>
        </a:p>
      </dgm:t>
    </dgm:pt>
    <dgm:pt modelId="{5D7B4804-60EF-4C1C-9EF1-B8730AE1AA26}" type="pres">
      <dgm:prSet presAssocID="{CA3083B7-738A-4894-8754-A34AB4EFD08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100213-1270-42B6-B23C-C69D6F9C2BAD}" type="pres">
      <dgm:prSet presAssocID="{7A771432-6222-4F92-973D-D4C0164B070B}" presName="composite" presStyleCnt="0"/>
      <dgm:spPr/>
    </dgm:pt>
    <dgm:pt modelId="{91BA6959-15E2-40B6-822F-4D149AD2F162}" type="pres">
      <dgm:prSet presAssocID="{7A771432-6222-4F92-973D-D4C0164B070B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7F0D0-E1FF-4070-A5BF-9FFD6867D7FF}" type="pres">
      <dgm:prSet presAssocID="{7A771432-6222-4F92-973D-D4C0164B070B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1E7CE-72C0-4939-A412-DBF4B536EB48}" type="pres">
      <dgm:prSet presAssocID="{CE5EFB88-358F-486A-B1D9-1E6FFAC3D076}" presName="sp" presStyleCnt="0"/>
      <dgm:spPr/>
    </dgm:pt>
    <dgm:pt modelId="{CC78CA73-17E8-4DFF-A4FB-6341A6203833}" type="pres">
      <dgm:prSet presAssocID="{4D4E0636-3E6C-488C-A81D-7BCD5063D8F5}" presName="composite" presStyleCnt="0"/>
      <dgm:spPr/>
    </dgm:pt>
    <dgm:pt modelId="{EA8010CA-574E-403C-9CBD-F153DA41C1EB}" type="pres">
      <dgm:prSet presAssocID="{4D4E0636-3E6C-488C-A81D-7BCD5063D8F5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19C79D-74DA-4045-A6EA-AD09E9FD1DB1}" type="pres">
      <dgm:prSet presAssocID="{4D4E0636-3E6C-488C-A81D-7BCD5063D8F5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3C333B-3692-48FF-9AD9-D00578F84742}" type="pres">
      <dgm:prSet presAssocID="{CE9402C4-6EE9-4B65-809F-74B8E41446FC}" presName="sp" presStyleCnt="0"/>
      <dgm:spPr/>
    </dgm:pt>
    <dgm:pt modelId="{943D1B3F-F01D-40D8-ABCD-226762091FAA}" type="pres">
      <dgm:prSet presAssocID="{DBAAC6F9-0674-4A1D-BEE6-1AED7362D634}" presName="composite" presStyleCnt="0"/>
      <dgm:spPr/>
    </dgm:pt>
    <dgm:pt modelId="{628B2E3B-7221-4E48-8B88-E148C396CD64}" type="pres">
      <dgm:prSet presAssocID="{DBAAC6F9-0674-4A1D-BEE6-1AED7362D63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38DCA-663D-4468-A5BF-9F8474EB9861}" type="pres">
      <dgm:prSet presAssocID="{DBAAC6F9-0674-4A1D-BEE6-1AED7362D634}" presName="descendantText" presStyleLbl="alignAcc1" presStyleIdx="2" presStyleCnt="5" custScaleY="91526" custLinFactNeighborX="619" custLinFactNeighborY="103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6EF2C-6DBC-416E-AE5F-84AE1FC8C0E2}" type="pres">
      <dgm:prSet presAssocID="{30BCF661-70AC-4731-A78E-DE4BE6A9B394}" presName="sp" presStyleCnt="0"/>
      <dgm:spPr/>
    </dgm:pt>
    <dgm:pt modelId="{35026799-5042-4CE4-9F6F-D68854231835}" type="pres">
      <dgm:prSet presAssocID="{8883FC4C-7B9F-4B5A-B1C7-708845D0D222}" presName="composite" presStyleCnt="0"/>
      <dgm:spPr/>
    </dgm:pt>
    <dgm:pt modelId="{10770821-7F87-4529-8D45-511D0B925617}" type="pres">
      <dgm:prSet presAssocID="{8883FC4C-7B9F-4B5A-B1C7-708845D0D222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197D7-1ACF-44C2-A2D1-E0658E40D50E}" type="pres">
      <dgm:prSet presAssocID="{8883FC4C-7B9F-4B5A-B1C7-708845D0D222}" presName="descendantText" presStyleLbl="alignAcc1" presStyleIdx="3" presStyleCnt="5" custScaleX="99156" custScaleY="81217" custLinFactNeighborX="-6" custLinFactNeighborY="-2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418FBC-78E4-4FC5-8F62-50B2963ECC4E}" type="pres">
      <dgm:prSet presAssocID="{C1328DCB-D5D9-4271-A241-540EC1278B9D}" presName="sp" presStyleCnt="0"/>
      <dgm:spPr/>
    </dgm:pt>
    <dgm:pt modelId="{1D01E7E4-936E-49D7-9FD1-B066368E4C17}" type="pres">
      <dgm:prSet presAssocID="{991944DF-10E8-40DE-B5CC-E3F786D666E7}" presName="composite" presStyleCnt="0"/>
      <dgm:spPr/>
    </dgm:pt>
    <dgm:pt modelId="{7AD5DEAF-D7FC-41FD-9984-9E8DB4FCB862}" type="pres">
      <dgm:prSet presAssocID="{991944DF-10E8-40DE-B5CC-E3F786D666E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817423-DC83-4A06-95AC-6668BE4EDEEC}" type="pres">
      <dgm:prSet presAssocID="{991944DF-10E8-40DE-B5CC-E3F786D666E7}" presName="descendantText" presStyleLbl="alignAcc1" presStyleIdx="4" presStyleCnt="5" custScaleX="99373" custScaleY="71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1C75AF-495F-45E0-8C8B-C615122059C1}" srcId="{CA3083B7-738A-4894-8754-A34AB4EFD080}" destId="{7A771432-6222-4F92-973D-D4C0164B070B}" srcOrd="0" destOrd="0" parTransId="{A073F182-EDEC-4ACD-8F7D-0B4D9EF5EAEF}" sibTransId="{CE5EFB88-358F-486A-B1D9-1E6FFAC3D076}"/>
    <dgm:cxn modelId="{1CB10A06-634A-45E2-B74B-4FFF7AA06E50}" srcId="{CA3083B7-738A-4894-8754-A34AB4EFD080}" destId="{4D4E0636-3E6C-488C-A81D-7BCD5063D8F5}" srcOrd="1" destOrd="0" parTransId="{DA98E599-3F27-4998-8BAD-E4E2DE036B22}" sibTransId="{CE9402C4-6EE9-4B65-809F-74B8E41446FC}"/>
    <dgm:cxn modelId="{87557F64-99CA-4EE3-8D6B-9D742C2E3862}" type="presOf" srcId="{DBAAC6F9-0674-4A1D-BEE6-1AED7362D634}" destId="{628B2E3B-7221-4E48-8B88-E148C396CD64}" srcOrd="0" destOrd="0" presId="urn:microsoft.com/office/officeart/2005/8/layout/chevron2"/>
    <dgm:cxn modelId="{186FC683-A08A-4D2A-9382-A732196A420E}" type="presOf" srcId="{8883FC4C-7B9F-4B5A-B1C7-708845D0D222}" destId="{10770821-7F87-4529-8D45-511D0B925617}" srcOrd="0" destOrd="0" presId="urn:microsoft.com/office/officeart/2005/8/layout/chevron2"/>
    <dgm:cxn modelId="{8ADF2F1C-0C1A-4695-A663-9F0D920EB66D}" srcId="{CA3083B7-738A-4894-8754-A34AB4EFD080}" destId="{DBAAC6F9-0674-4A1D-BEE6-1AED7362D634}" srcOrd="2" destOrd="0" parTransId="{37ACAE03-7415-4D9B-AC44-104EEB1C3A11}" sibTransId="{30BCF661-70AC-4731-A78E-DE4BE6A9B394}"/>
    <dgm:cxn modelId="{CF232980-C8FF-4B28-A450-B6493E67C1F0}" srcId="{8883FC4C-7B9F-4B5A-B1C7-708845D0D222}" destId="{D9773310-D0D2-4326-B23B-0AD62CCE2865}" srcOrd="0" destOrd="0" parTransId="{030A2CF5-7176-4D22-8C16-2D3861748BAE}" sibTransId="{5BC6B430-9CBD-4184-BBAE-9EDDDD3D46B4}"/>
    <dgm:cxn modelId="{C05532F0-AD50-4015-AA08-EA287FBFCB80}" srcId="{DBAAC6F9-0674-4A1D-BEE6-1AED7362D634}" destId="{7CA1FEF5-8B0D-414B-BEC4-685923BF6379}" srcOrd="0" destOrd="0" parTransId="{47D4DE9A-2BC4-40FD-80EA-A244F4E56821}" sibTransId="{69D73093-F5A9-43E0-AF27-34D0AFB19C0A}"/>
    <dgm:cxn modelId="{ABED3579-8D1D-4673-961C-8F8C15BD7639}" type="presOf" srcId="{991944DF-10E8-40DE-B5CC-E3F786D666E7}" destId="{7AD5DEAF-D7FC-41FD-9984-9E8DB4FCB862}" srcOrd="0" destOrd="0" presId="urn:microsoft.com/office/officeart/2005/8/layout/chevron2"/>
    <dgm:cxn modelId="{41052FAB-1C94-4079-A341-636AE489B297}" srcId="{7A771432-6222-4F92-973D-D4C0164B070B}" destId="{5F6BE7B6-6520-487D-9A63-DDC5C4B92CE2}" srcOrd="0" destOrd="0" parTransId="{96E162F7-6F56-4F1E-AA02-42423EE427E9}" sibTransId="{6B186F03-69C7-4F0C-8C34-26D50950BDB3}"/>
    <dgm:cxn modelId="{EDE3D083-1486-4F72-B17F-240677D035D8}" srcId="{CA3083B7-738A-4894-8754-A34AB4EFD080}" destId="{991944DF-10E8-40DE-B5CC-E3F786D666E7}" srcOrd="4" destOrd="0" parTransId="{BEFBA5E2-8C61-44C0-AFEA-C7A3B6C20CDA}" sibTransId="{1D65C646-30F9-428D-8C90-9ED000CB704D}"/>
    <dgm:cxn modelId="{EEA8CF03-9E4D-4622-891F-F8F9C662A912}" type="presOf" srcId="{8BAE8D13-D0F6-4462-BC24-BDD921A2623F}" destId="{1F19C79D-74DA-4045-A6EA-AD09E9FD1DB1}" srcOrd="0" destOrd="0" presId="urn:microsoft.com/office/officeart/2005/8/layout/chevron2"/>
    <dgm:cxn modelId="{7114509E-1A84-493D-A0BD-566D34E82530}" type="presOf" srcId="{7CA1FEF5-8B0D-414B-BEC4-685923BF6379}" destId="{22938DCA-663D-4468-A5BF-9F8474EB9861}" srcOrd="0" destOrd="0" presId="urn:microsoft.com/office/officeart/2005/8/layout/chevron2"/>
    <dgm:cxn modelId="{6AEC7621-F95C-43AC-B117-CFAABD831E31}" type="presOf" srcId="{D9773310-D0D2-4326-B23B-0AD62CCE2865}" destId="{A23197D7-1ACF-44C2-A2D1-E0658E40D50E}" srcOrd="0" destOrd="0" presId="urn:microsoft.com/office/officeart/2005/8/layout/chevron2"/>
    <dgm:cxn modelId="{4B82DA69-0BE9-47CA-B7A0-5D16674F35B5}" type="presOf" srcId="{F94253EA-6F5A-4528-A9D8-AFF3D70F3C09}" destId="{7E817423-DC83-4A06-95AC-6668BE4EDEEC}" srcOrd="0" destOrd="0" presId="urn:microsoft.com/office/officeart/2005/8/layout/chevron2"/>
    <dgm:cxn modelId="{029F9CCE-B249-4F95-AEBA-6B27BABDDA92}" srcId="{CA3083B7-738A-4894-8754-A34AB4EFD080}" destId="{8883FC4C-7B9F-4B5A-B1C7-708845D0D222}" srcOrd="3" destOrd="0" parTransId="{F90368EB-0950-4D7E-B999-8C9E22CCCC51}" sibTransId="{C1328DCB-D5D9-4271-A241-540EC1278B9D}"/>
    <dgm:cxn modelId="{61484F3F-E151-4500-9BBB-1A542EAA1019}" srcId="{4D4E0636-3E6C-488C-A81D-7BCD5063D8F5}" destId="{8BAE8D13-D0F6-4462-BC24-BDD921A2623F}" srcOrd="0" destOrd="0" parTransId="{868C746B-A9DE-4EA4-8E2A-D662319307C8}" sibTransId="{90E648D1-CAF2-42AC-A259-ED012B3ECE0A}"/>
    <dgm:cxn modelId="{CABE3E5E-D544-4F44-BEFE-899138872F1D}" type="presOf" srcId="{CA3083B7-738A-4894-8754-A34AB4EFD080}" destId="{5D7B4804-60EF-4C1C-9EF1-B8730AE1AA26}" srcOrd="0" destOrd="0" presId="urn:microsoft.com/office/officeart/2005/8/layout/chevron2"/>
    <dgm:cxn modelId="{C227A5FB-AB56-481F-90E6-EA5212EBEA47}" srcId="{991944DF-10E8-40DE-B5CC-E3F786D666E7}" destId="{F94253EA-6F5A-4528-A9D8-AFF3D70F3C09}" srcOrd="0" destOrd="0" parTransId="{D488B58B-B62D-461D-B365-4CE405F38070}" sibTransId="{6CAC4481-5708-4E27-9DC3-C44BD30A115F}"/>
    <dgm:cxn modelId="{D9D2BBA8-6A73-4299-B0FD-9B1BC1E9C7D4}" type="presOf" srcId="{4D4E0636-3E6C-488C-A81D-7BCD5063D8F5}" destId="{EA8010CA-574E-403C-9CBD-F153DA41C1EB}" srcOrd="0" destOrd="0" presId="urn:microsoft.com/office/officeart/2005/8/layout/chevron2"/>
    <dgm:cxn modelId="{7213C73C-21F3-4B99-9B38-68BA26C8C909}" type="presOf" srcId="{7A771432-6222-4F92-973D-D4C0164B070B}" destId="{91BA6959-15E2-40B6-822F-4D149AD2F162}" srcOrd="0" destOrd="0" presId="urn:microsoft.com/office/officeart/2005/8/layout/chevron2"/>
    <dgm:cxn modelId="{C1041249-59AD-4AA4-8DAD-856BE0F40BF3}" type="presOf" srcId="{5F6BE7B6-6520-487D-9A63-DDC5C4B92CE2}" destId="{4117F0D0-E1FF-4070-A5BF-9FFD6867D7FF}" srcOrd="0" destOrd="0" presId="urn:microsoft.com/office/officeart/2005/8/layout/chevron2"/>
    <dgm:cxn modelId="{AD91CF11-A082-4690-A5E2-92E61B8C339F}" type="presParOf" srcId="{5D7B4804-60EF-4C1C-9EF1-B8730AE1AA26}" destId="{15100213-1270-42B6-B23C-C69D6F9C2BAD}" srcOrd="0" destOrd="0" presId="urn:microsoft.com/office/officeart/2005/8/layout/chevron2"/>
    <dgm:cxn modelId="{87D25A3E-7723-4EE5-8F66-85EEF2871711}" type="presParOf" srcId="{15100213-1270-42B6-B23C-C69D6F9C2BAD}" destId="{91BA6959-15E2-40B6-822F-4D149AD2F162}" srcOrd="0" destOrd="0" presId="urn:microsoft.com/office/officeart/2005/8/layout/chevron2"/>
    <dgm:cxn modelId="{4C06008C-44CB-4551-80E3-CC787676FC78}" type="presParOf" srcId="{15100213-1270-42B6-B23C-C69D6F9C2BAD}" destId="{4117F0D0-E1FF-4070-A5BF-9FFD6867D7FF}" srcOrd="1" destOrd="0" presId="urn:microsoft.com/office/officeart/2005/8/layout/chevron2"/>
    <dgm:cxn modelId="{93CB73BC-D531-435B-99DB-77BE06E00FDE}" type="presParOf" srcId="{5D7B4804-60EF-4C1C-9EF1-B8730AE1AA26}" destId="{1A21E7CE-72C0-4939-A412-DBF4B536EB48}" srcOrd="1" destOrd="0" presId="urn:microsoft.com/office/officeart/2005/8/layout/chevron2"/>
    <dgm:cxn modelId="{D060BE01-CE39-4B1C-A308-C5F758F513A6}" type="presParOf" srcId="{5D7B4804-60EF-4C1C-9EF1-B8730AE1AA26}" destId="{CC78CA73-17E8-4DFF-A4FB-6341A6203833}" srcOrd="2" destOrd="0" presId="urn:microsoft.com/office/officeart/2005/8/layout/chevron2"/>
    <dgm:cxn modelId="{F57496B1-A2FC-4CCC-83EA-C854D5744F10}" type="presParOf" srcId="{CC78CA73-17E8-4DFF-A4FB-6341A6203833}" destId="{EA8010CA-574E-403C-9CBD-F153DA41C1EB}" srcOrd="0" destOrd="0" presId="urn:microsoft.com/office/officeart/2005/8/layout/chevron2"/>
    <dgm:cxn modelId="{84847D13-4D4B-4E9A-A45B-E8EBC2563A98}" type="presParOf" srcId="{CC78CA73-17E8-4DFF-A4FB-6341A6203833}" destId="{1F19C79D-74DA-4045-A6EA-AD09E9FD1DB1}" srcOrd="1" destOrd="0" presId="urn:microsoft.com/office/officeart/2005/8/layout/chevron2"/>
    <dgm:cxn modelId="{0CA2EA98-9B90-44A5-A55C-CA15735DE485}" type="presParOf" srcId="{5D7B4804-60EF-4C1C-9EF1-B8730AE1AA26}" destId="{3F3C333B-3692-48FF-9AD9-D00578F84742}" srcOrd="3" destOrd="0" presId="urn:microsoft.com/office/officeart/2005/8/layout/chevron2"/>
    <dgm:cxn modelId="{A5AE580D-F87D-481A-9823-401858DC323E}" type="presParOf" srcId="{5D7B4804-60EF-4C1C-9EF1-B8730AE1AA26}" destId="{943D1B3F-F01D-40D8-ABCD-226762091FAA}" srcOrd="4" destOrd="0" presId="urn:microsoft.com/office/officeart/2005/8/layout/chevron2"/>
    <dgm:cxn modelId="{4AB674A0-75F7-47F5-A90D-4D5FE754E15F}" type="presParOf" srcId="{943D1B3F-F01D-40D8-ABCD-226762091FAA}" destId="{628B2E3B-7221-4E48-8B88-E148C396CD64}" srcOrd="0" destOrd="0" presId="urn:microsoft.com/office/officeart/2005/8/layout/chevron2"/>
    <dgm:cxn modelId="{38BCB5A9-FCAB-40E1-9215-AEA446BEBE42}" type="presParOf" srcId="{943D1B3F-F01D-40D8-ABCD-226762091FAA}" destId="{22938DCA-663D-4468-A5BF-9F8474EB9861}" srcOrd="1" destOrd="0" presId="urn:microsoft.com/office/officeart/2005/8/layout/chevron2"/>
    <dgm:cxn modelId="{F8CCF6BD-CFD5-4A9A-B5B1-3C9ECA9335BD}" type="presParOf" srcId="{5D7B4804-60EF-4C1C-9EF1-B8730AE1AA26}" destId="{1036EF2C-6DBC-416E-AE5F-84AE1FC8C0E2}" srcOrd="5" destOrd="0" presId="urn:microsoft.com/office/officeart/2005/8/layout/chevron2"/>
    <dgm:cxn modelId="{D9135759-C6D5-40C3-A49F-D351D018F7BE}" type="presParOf" srcId="{5D7B4804-60EF-4C1C-9EF1-B8730AE1AA26}" destId="{35026799-5042-4CE4-9F6F-D68854231835}" srcOrd="6" destOrd="0" presId="urn:microsoft.com/office/officeart/2005/8/layout/chevron2"/>
    <dgm:cxn modelId="{917CEDE6-CD1D-482C-B8FA-0FE435B5CF39}" type="presParOf" srcId="{35026799-5042-4CE4-9F6F-D68854231835}" destId="{10770821-7F87-4529-8D45-511D0B925617}" srcOrd="0" destOrd="0" presId="urn:microsoft.com/office/officeart/2005/8/layout/chevron2"/>
    <dgm:cxn modelId="{8DA182EA-B9AA-4E17-BEEA-35FB3362E130}" type="presParOf" srcId="{35026799-5042-4CE4-9F6F-D68854231835}" destId="{A23197D7-1ACF-44C2-A2D1-E0658E40D50E}" srcOrd="1" destOrd="0" presId="urn:microsoft.com/office/officeart/2005/8/layout/chevron2"/>
    <dgm:cxn modelId="{C2A76C6A-D747-482E-8F74-5D3F5D43F096}" type="presParOf" srcId="{5D7B4804-60EF-4C1C-9EF1-B8730AE1AA26}" destId="{4F418FBC-78E4-4FC5-8F62-50B2963ECC4E}" srcOrd="7" destOrd="0" presId="urn:microsoft.com/office/officeart/2005/8/layout/chevron2"/>
    <dgm:cxn modelId="{5F02AC0B-2747-4A26-8064-4D7EEAAA66D8}" type="presParOf" srcId="{5D7B4804-60EF-4C1C-9EF1-B8730AE1AA26}" destId="{1D01E7E4-936E-49D7-9FD1-B066368E4C17}" srcOrd="8" destOrd="0" presId="urn:microsoft.com/office/officeart/2005/8/layout/chevron2"/>
    <dgm:cxn modelId="{662D0780-F169-43C0-9F92-D8B691790673}" type="presParOf" srcId="{1D01E7E4-936E-49D7-9FD1-B066368E4C17}" destId="{7AD5DEAF-D7FC-41FD-9984-9E8DB4FCB862}" srcOrd="0" destOrd="0" presId="urn:microsoft.com/office/officeart/2005/8/layout/chevron2"/>
    <dgm:cxn modelId="{F2AC926F-C8D8-4643-AF8E-6FEA529F52EF}" type="presParOf" srcId="{1D01E7E4-936E-49D7-9FD1-B066368E4C17}" destId="{7E817423-DC83-4A06-95AC-6668BE4EDEEC}" srcOrd="1" destOrd="0" presId="urn:microsoft.com/office/officeart/2005/8/layout/chevron2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34B7F4-01B7-4F4D-9A8F-51B0209DD1F6}">
      <dsp:nvSpPr>
        <dsp:cNvPr id="0" name=""/>
        <dsp:cNvSpPr/>
      </dsp:nvSpPr>
      <dsp:spPr>
        <a:xfrm rot="16200000">
          <a:off x="674687" y="-674687"/>
          <a:ext cx="2400300" cy="3749675"/>
        </a:xfrm>
        <a:prstGeom prst="round1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профессиональные компетенции</a:t>
          </a:r>
          <a:endParaRPr lang="ru-RU" sz="2800" b="1" kern="1200" dirty="0"/>
        </a:p>
      </dsp:txBody>
      <dsp:txXfrm rot="16200000">
        <a:off x="974724" y="-974724"/>
        <a:ext cx="1800225" cy="3749675"/>
      </dsp:txXfrm>
    </dsp:sp>
    <dsp:sp modelId="{B8360697-60DB-4858-AD0F-126DAB4EB5D3}">
      <dsp:nvSpPr>
        <dsp:cNvPr id="0" name=""/>
        <dsp:cNvSpPr/>
      </dsp:nvSpPr>
      <dsp:spPr>
        <a:xfrm>
          <a:off x="3749675" y="0"/>
          <a:ext cx="3749675" cy="2400300"/>
        </a:xfrm>
        <a:prstGeom prst="round1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педагогическое мастерство</a:t>
          </a:r>
          <a:endParaRPr lang="ru-RU" sz="2800" b="1" kern="1200" dirty="0"/>
        </a:p>
      </dsp:txBody>
      <dsp:txXfrm>
        <a:off x="3749675" y="0"/>
        <a:ext cx="3749675" cy="1800225"/>
      </dsp:txXfrm>
    </dsp:sp>
    <dsp:sp modelId="{C0F706FF-097C-4D65-8243-D08509644FD0}">
      <dsp:nvSpPr>
        <dsp:cNvPr id="0" name=""/>
        <dsp:cNvSpPr/>
      </dsp:nvSpPr>
      <dsp:spPr>
        <a:xfrm rot="10800000">
          <a:off x="0" y="2400300"/>
          <a:ext cx="3749675" cy="2400300"/>
        </a:xfrm>
        <a:prstGeom prst="round1Rect">
          <a:avLst/>
        </a:prstGeom>
        <a:gradFill rotWithShape="0">
          <a:gsLst>
            <a:gs pos="0">
              <a:schemeClr val="accent4">
                <a:hueOff val="-2976513"/>
                <a:satOff val="17933"/>
                <a:lumOff val="1437"/>
                <a:alphaOff val="0"/>
                <a:shade val="51000"/>
                <a:satMod val="130000"/>
              </a:schemeClr>
            </a:gs>
            <a:gs pos="80000">
              <a:schemeClr val="accent4">
                <a:hueOff val="-2976513"/>
                <a:satOff val="17933"/>
                <a:lumOff val="1437"/>
                <a:alphaOff val="0"/>
                <a:shade val="93000"/>
                <a:satMod val="130000"/>
              </a:schemeClr>
            </a:gs>
            <a:gs pos="100000">
              <a:schemeClr val="accent4">
                <a:hueOff val="-2976513"/>
                <a:satOff val="17933"/>
                <a:lumOff val="143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профессионально-значимые качества </a:t>
          </a:r>
          <a:endParaRPr lang="ru-RU" sz="2800" b="1" kern="1200" dirty="0"/>
        </a:p>
      </dsp:txBody>
      <dsp:txXfrm rot="10800000">
        <a:off x="0" y="3000374"/>
        <a:ext cx="3749675" cy="1800225"/>
      </dsp:txXfrm>
    </dsp:sp>
    <dsp:sp modelId="{30357A69-2458-4CA9-B580-7902D87710B1}">
      <dsp:nvSpPr>
        <dsp:cNvPr id="0" name=""/>
        <dsp:cNvSpPr/>
      </dsp:nvSpPr>
      <dsp:spPr>
        <a:xfrm rot="5400000">
          <a:off x="4424362" y="1725612"/>
          <a:ext cx="2400300" cy="3749675"/>
        </a:xfrm>
        <a:prstGeom prst="round1Rect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имидж педагога</a:t>
          </a:r>
          <a:endParaRPr lang="ru-RU" sz="2800" b="1" kern="1200" dirty="0"/>
        </a:p>
      </dsp:txBody>
      <dsp:txXfrm rot="5400000">
        <a:off x="4724399" y="2025649"/>
        <a:ext cx="1800225" cy="3749675"/>
      </dsp:txXfrm>
    </dsp:sp>
    <dsp:sp modelId="{BABEAF9C-2D67-4C78-88FF-0097D726B636}">
      <dsp:nvSpPr>
        <dsp:cNvPr id="0" name=""/>
        <dsp:cNvSpPr/>
      </dsp:nvSpPr>
      <dsp:spPr>
        <a:xfrm>
          <a:off x="467546" y="1837183"/>
          <a:ext cx="6564256" cy="1126232"/>
        </a:xfrm>
        <a:prstGeom prst="roundRect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Профессионализм педагога</a:t>
          </a:r>
          <a:endParaRPr lang="ru-RU" sz="2800" b="1" kern="1200" dirty="0"/>
        </a:p>
      </dsp:txBody>
      <dsp:txXfrm>
        <a:off x="467546" y="1837183"/>
        <a:ext cx="6564256" cy="112623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CB58CA-915A-439D-821E-38740C0343D0}">
      <dsp:nvSpPr>
        <dsp:cNvPr id="0" name=""/>
        <dsp:cNvSpPr/>
      </dsp:nvSpPr>
      <dsp:spPr>
        <a:xfrm>
          <a:off x="1081" y="871757"/>
          <a:ext cx="1689691" cy="685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молодой педагог</a:t>
          </a:r>
          <a:endParaRPr lang="ru-RU" sz="2800" kern="1200" dirty="0"/>
        </a:p>
      </dsp:txBody>
      <dsp:txXfrm>
        <a:off x="1081" y="871757"/>
        <a:ext cx="1689691" cy="685412"/>
      </dsp:txXfrm>
    </dsp:sp>
    <dsp:sp modelId="{06B3D6D0-279E-4436-9A23-A50275E51D49}">
      <dsp:nvSpPr>
        <dsp:cNvPr id="0" name=""/>
        <dsp:cNvSpPr/>
      </dsp:nvSpPr>
      <dsp:spPr>
        <a:xfrm>
          <a:off x="170050" y="1557169"/>
          <a:ext cx="167784" cy="23602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60240"/>
              </a:lnTo>
              <a:lnTo>
                <a:pt x="167784" y="236024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9BA2DF-3A8A-4387-ABBF-00ED4010A4A3}">
      <dsp:nvSpPr>
        <dsp:cNvPr id="0" name=""/>
        <dsp:cNvSpPr/>
      </dsp:nvSpPr>
      <dsp:spPr>
        <a:xfrm>
          <a:off x="337835" y="2337230"/>
          <a:ext cx="2291085" cy="3160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baseline="0" dirty="0" smtClean="0"/>
            <a:t>развитие над профессиональных умений, превышающих базовый стандарт</a:t>
          </a:r>
        </a:p>
      </dsp:txBody>
      <dsp:txXfrm>
        <a:off x="337835" y="2337230"/>
        <a:ext cx="2291085" cy="3160359"/>
      </dsp:txXfrm>
    </dsp:sp>
    <dsp:sp modelId="{34EA8A62-0CAE-4DE5-B412-9DADB865A984}">
      <dsp:nvSpPr>
        <dsp:cNvPr id="0" name=""/>
        <dsp:cNvSpPr/>
      </dsp:nvSpPr>
      <dsp:spPr>
        <a:xfrm>
          <a:off x="2630012" y="871757"/>
          <a:ext cx="2278021" cy="685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1880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700" kern="1200" dirty="0" smtClean="0"/>
            <a:t>малоопытный</a:t>
          </a:r>
          <a:r>
            <a:rPr lang="ru-RU" sz="2800" kern="1200" dirty="0" smtClean="0"/>
            <a:t> педагог</a:t>
          </a:r>
          <a:endParaRPr lang="ru-RU" sz="2800" kern="1200" dirty="0"/>
        </a:p>
      </dsp:txBody>
      <dsp:txXfrm>
        <a:off x="2630012" y="871757"/>
        <a:ext cx="2278021" cy="685412"/>
      </dsp:txXfrm>
    </dsp:sp>
    <dsp:sp modelId="{A5BBC6A9-3DEF-4A85-8D1A-667008DC24E8}">
      <dsp:nvSpPr>
        <dsp:cNvPr id="0" name=""/>
        <dsp:cNvSpPr/>
      </dsp:nvSpPr>
      <dsp:spPr>
        <a:xfrm>
          <a:off x="2857814" y="1557169"/>
          <a:ext cx="238524" cy="2300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0890"/>
              </a:lnTo>
              <a:lnTo>
                <a:pt x="238524" y="2300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6803B-7D47-45B2-9B86-49C1D2B6D1FE}">
      <dsp:nvSpPr>
        <dsp:cNvPr id="0" name=""/>
        <dsp:cNvSpPr/>
      </dsp:nvSpPr>
      <dsp:spPr>
        <a:xfrm>
          <a:off x="3096339" y="2337230"/>
          <a:ext cx="1900203" cy="3041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300" kern="1200" baseline="0" dirty="0" smtClean="0"/>
            <a:t>помощь в становлении профессиональных умений</a:t>
          </a:r>
        </a:p>
      </dsp:txBody>
      <dsp:txXfrm>
        <a:off x="3096339" y="2337230"/>
        <a:ext cx="1900203" cy="3041660"/>
      </dsp:txXfrm>
    </dsp:sp>
    <dsp:sp modelId="{27C511F5-26D4-478A-A74D-93C559AB672A}">
      <dsp:nvSpPr>
        <dsp:cNvPr id="0" name=""/>
        <dsp:cNvSpPr/>
      </dsp:nvSpPr>
      <dsp:spPr>
        <a:xfrm>
          <a:off x="5187915" y="871757"/>
          <a:ext cx="1933561" cy="6854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опытный</a:t>
          </a:r>
          <a:r>
            <a:rPr lang="ru-RU" sz="2800" kern="1200" dirty="0" smtClean="0"/>
            <a:t> педагог</a:t>
          </a:r>
          <a:endParaRPr lang="ru-RU" sz="2800" b="1" kern="1200" dirty="0"/>
        </a:p>
      </dsp:txBody>
      <dsp:txXfrm>
        <a:off x="5187915" y="871757"/>
        <a:ext cx="1933561" cy="685412"/>
      </dsp:txXfrm>
    </dsp:sp>
    <dsp:sp modelId="{66DD7F7F-9BBD-4055-A9E7-4B57F12F55F0}">
      <dsp:nvSpPr>
        <dsp:cNvPr id="0" name=""/>
        <dsp:cNvSpPr/>
      </dsp:nvSpPr>
      <dsp:spPr>
        <a:xfrm>
          <a:off x="5335551" y="1557169"/>
          <a:ext cx="91440" cy="23617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61768"/>
              </a:lnTo>
              <a:lnTo>
                <a:pt x="96011" y="236176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0D0C6-8B64-48CB-B779-A696562F1CC7}">
      <dsp:nvSpPr>
        <dsp:cNvPr id="0" name=""/>
        <dsp:cNvSpPr/>
      </dsp:nvSpPr>
      <dsp:spPr>
        <a:xfrm>
          <a:off x="5431563" y="2338758"/>
          <a:ext cx="2251134" cy="31603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3815" tIns="29210" rIns="43815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300" kern="1200" baseline="0" dirty="0" smtClean="0"/>
            <a:t>создание условий для активной исследовательской и наставнической деятельности</a:t>
          </a:r>
        </a:p>
      </dsp:txBody>
      <dsp:txXfrm>
        <a:off x="5431563" y="2338758"/>
        <a:ext cx="2251134" cy="31603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1BA6959-15E2-40B6-822F-4D149AD2F162}">
      <dsp:nvSpPr>
        <dsp:cNvPr id="0" name=""/>
        <dsp:cNvSpPr/>
      </dsp:nvSpPr>
      <dsp:spPr>
        <a:xfrm rot="5400000">
          <a:off x="-117601" y="203367"/>
          <a:ext cx="784008" cy="548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1</a:t>
          </a:r>
          <a:endParaRPr lang="ru-RU" sz="2000" kern="1200" dirty="0"/>
        </a:p>
      </dsp:txBody>
      <dsp:txXfrm rot="5400000">
        <a:off x="-117601" y="203367"/>
        <a:ext cx="784008" cy="548805"/>
      </dsp:txXfrm>
    </dsp:sp>
    <dsp:sp modelId="{4117F0D0-E1FF-4070-A5BF-9FFD6867D7FF}">
      <dsp:nvSpPr>
        <dsp:cNvPr id="0" name=""/>
        <dsp:cNvSpPr/>
      </dsp:nvSpPr>
      <dsp:spPr>
        <a:xfrm rot="5400000">
          <a:off x="3661191" y="-3026619"/>
          <a:ext cx="509873" cy="6734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Диагностическая работа</a:t>
          </a:r>
          <a:endParaRPr lang="ru-RU" sz="2400" kern="1200" dirty="0"/>
        </a:p>
      </dsp:txBody>
      <dsp:txXfrm rot="5400000">
        <a:off x="3661191" y="-3026619"/>
        <a:ext cx="509873" cy="6734644"/>
      </dsp:txXfrm>
    </dsp:sp>
    <dsp:sp modelId="{EA8010CA-574E-403C-9CBD-F153DA41C1EB}">
      <dsp:nvSpPr>
        <dsp:cNvPr id="0" name=""/>
        <dsp:cNvSpPr/>
      </dsp:nvSpPr>
      <dsp:spPr>
        <a:xfrm rot="5400000">
          <a:off x="-117601" y="906370"/>
          <a:ext cx="784008" cy="548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2</a:t>
          </a:r>
          <a:endParaRPr lang="ru-RU" sz="2000" kern="1200" dirty="0"/>
        </a:p>
      </dsp:txBody>
      <dsp:txXfrm rot="5400000">
        <a:off x="-117601" y="906370"/>
        <a:ext cx="784008" cy="548805"/>
      </dsp:txXfrm>
    </dsp:sp>
    <dsp:sp modelId="{1F19C79D-74DA-4045-A6EA-AD09E9FD1DB1}">
      <dsp:nvSpPr>
        <dsp:cNvPr id="0" name=""/>
        <dsp:cNvSpPr/>
      </dsp:nvSpPr>
      <dsp:spPr>
        <a:xfrm rot="5400000">
          <a:off x="3661325" y="-2323750"/>
          <a:ext cx="509605" cy="6734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Изучение нормативных документов</a:t>
          </a:r>
          <a:endParaRPr lang="ru-RU" sz="2400" kern="1200" dirty="0"/>
        </a:p>
      </dsp:txBody>
      <dsp:txXfrm rot="5400000">
        <a:off x="3661325" y="-2323750"/>
        <a:ext cx="509605" cy="6734644"/>
      </dsp:txXfrm>
    </dsp:sp>
    <dsp:sp modelId="{628B2E3B-7221-4E48-8B88-E148C396CD64}">
      <dsp:nvSpPr>
        <dsp:cNvPr id="0" name=""/>
        <dsp:cNvSpPr/>
      </dsp:nvSpPr>
      <dsp:spPr>
        <a:xfrm rot="5400000">
          <a:off x="-117601" y="2044393"/>
          <a:ext cx="784008" cy="548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3</a:t>
          </a:r>
          <a:endParaRPr lang="ru-RU" sz="2000" kern="1200" dirty="0"/>
        </a:p>
      </dsp:txBody>
      <dsp:txXfrm rot="5400000">
        <a:off x="-117601" y="2044393"/>
        <a:ext cx="784008" cy="548805"/>
      </dsp:txXfrm>
    </dsp:sp>
    <dsp:sp modelId="{22938DCA-663D-4468-A5BF-9F8474EB9861}">
      <dsp:nvSpPr>
        <dsp:cNvPr id="0" name=""/>
        <dsp:cNvSpPr/>
      </dsp:nvSpPr>
      <dsp:spPr>
        <a:xfrm rot="5400000">
          <a:off x="3226305" y="-1248832"/>
          <a:ext cx="1379644" cy="6734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Выбор</a:t>
          </a:r>
          <a:r>
            <a:rPr lang="ru-RU" sz="2400" kern="1200" dirty="0" smtClean="0"/>
            <a:t> </a:t>
          </a:r>
          <a:r>
            <a:rPr lang="ru-RU" sz="2400" b="1" kern="1200" dirty="0" smtClean="0"/>
            <a:t>программно</a:t>
          </a:r>
          <a:r>
            <a:rPr lang="ru-RU" sz="2400" kern="1200" dirty="0" smtClean="0"/>
            <a:t>-</a:t>
          </a:r>
          <a:r>
            <a:rPr lang="ru-RU" sz="2400" b="1" kern="1200" dirty="0" smtClean="0"/>
            <a:t>методического обеспечения, контроль за грамотностью оформления РП и КТП</a:t>
          </a:r>
          <a:endParaRPr lang="ru-RU" sz="2400" kern="1200" dirty="0"/>
        </a:p>
      </dsp:txBody>
      <dsp:txXfrm rot="5400000">
        <a:off x="3226305" y="-1248832"/>
        <a:ext cx="1379644" cy="6734644"/>
      </dsp:txXfrm>
    </dsp:sp>
    <dsp:sp modelId="{10770821-7F87-4529-8D45-511D0B925617}">
      <dsp:nvSpPr>
        <dsp:cNvPr id="0" name=""/>
        <dsp:cNvSpPr/>
      </dsp:nvSpPr>
      <dsp:spPr>
        <a:xfrm rot="5400000">
          <a:off x="-117601" y="2908012"/>
          <a:ext cx="784008" cy="548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4</a:t>
          </a:r>
          <a:endParaRPr lang="ru-RU" sz="2000" kern="1200" dirty="0"/>
        </a:p>
      </dsp:txBody>
      <dsp:txXfrm rot="5400000">
        <a:off x="-117601" y="2908012"/>
        <a:ext cx="784008" cy="548805"/>
      </dsp:txXfrm>
    </dsp:sp>
    <dsp:sp modelId="{A23197D7-1ACF-44C2-A2D1-E0658E40D50E}">
      <dsp:nvSpPr>
        <dsp:cNvPr id="0" name=""/>
        <dsp:cNvSpPr/>
      </dsp:nvSpPr>
      <dsp:spPr>
        <a:xfrm rot="5400000">
          <a:off x="3661325" y="-185650"/>
          <a:ext cx="509605" cy="6734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err="1" smtClean="0"/>
            <a:t>Взаимопосещение</a:t>
          </a:r>
          <a:r>
            <a:rPr lang="ru-RU" sz="2400" b="1" kern="1200" dirty="0" smtClean="0"/>
            <a:t> уроков</a:t>
          </a:r>
          <a:r>
            <a:rPr lang="ru-RU" sz="2400" kern="1200" dirty="0" smtClean="0"/>
            <a:t> </a:t>
          </a:r>
          <a:endParaRPr lang="ru-RU" sz="2400" kern="1200" dirty="0"/>
        </a:p>
      </dsp:txBody>
      <dsp:txXfrm rot="5400000">
        <a:off x="3661325" y="-185650"/>
        <a:ext cx="509605" cy="6734644"/>
      </dsp:txXfrm>
    </dsp:sp>
    <dsp:sp modelId="{7AD5DEAF-D7FC-41FD-9984-9E8DB4FCB862}">
      <dsp:nvSpPr>
        <dsp:cNvPr id="0" name=""/>
        <dsp:cNvSpPr/>
      </dsp:nvSpPr>
      <dsp:spPr>
        <a:xfrm rot="5400000">
          <a:off x="-117601" y="3729399"/>
          <a:ext cx="784008" cy="548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5</a:t>
          </a:r>
          <a:endParaRPr lang="ru-RU" sz="2000" kern="1200" dirty="0"/>
        </a:p>
      </dsp:txBody>
      <dsp:txXfrm rot="5400000">
        <a:off x="-117601" y="3729399"/>
        <a:ext cx="784008" cy="548805"/>
      </dsp:txXfrm>
    </dsp:sp>
    <dsp:sp modelId="{7E817423-DC83-4A06-95AC-6668BE4EDEEC}">
      <dsp:nvSpPr>
        <dsp:cNvPr id="0" name=""/>
        <dsp:cNvSpPr/>
      </dsp:nvSpPr>
      <dsp:spPr>
        <a:xfrm rot="5400000">
          <a:off x="3542941" y="499279"/>
          <a:ext cx="746373" cy="6734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Формирование, обобщение, изучение и распространение ППО</a:t>
          </a:r>
          <a:endParaRPr lang="ru-RU" sz="2400" b="1" kern="1200" dirty="0"/>
        </a:p>
      </dsp:txBody>
      <dsp:txXfrm rot="5400000">
        <a:off x="3542941" y="499279"/>
        <a:ext cx="746373" cy="6734644"/>
      </dsp:txXfrm>
    </dsp:sp>
    <dsp:sp modelId="{24F281FC-0126-4C13-AD08-7095D294CF82}">
      <dsp:nvSpPr>
        <dsp:cNvPr id="0" name=""/>
        <dsp:cNvSpPr/>
      </dsp:nvSpPr>
      <dsp:spPr>
        <a:xfrm rot="5400000">
          <a:off x="-117601" y="4432402"/>
          <a:ext cx="784008" cy="54880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6</a:t>
          </a:r>
          <a:endParaRPr lang="ru-RU" sz="2000" kern="1200" dirty="0"/>
        </a:p>
      </dsp:txBody>
      <dsp:txXfrm rot="5400000">
        <a:off x="-117601" y="4432402"/>
        <a:ext cx="784008" cy="548805"/>
      </dsp:txXfrm>
    </dsp:sp>
    <dsp:sp modelId="{9D8D7D79-9B20-4F15-8823-BECF5ADD1C99}">
      <dsp:nvSpPr>
        <dsp:cNvPr id="0" name=""/>
        <dsp:cNvSpPr/>
      </dsp:nvSpPr>
      <dsp:spPr>
        <a:xfrm rot="5400000">
          <a:off x="3661325" y="1202282"/>
          <a:ext cx="509605" cy="673464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Помощь молодым специалистам</a:t>
          </a:r>
          <a:endParaRPr lang="ru-RU" sz="2400" kern="1200" dirty="0"/>
        </a:p>
      </dsp:txBody>
      <dsp:txXfrm rot="5400000">
        <a:off x="3661325" y="1202282"/>
        <a:ext cx="509605" cy="6734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45721-632D-4DF3-BC55-87B17B7B5CAD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9E296-B4AC-416D-92C5-A74941A8F16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9E296-B4AC-416D-92C5-A74941A8F16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9E296-B4AC-416D-92C5-A74941A8F16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9E296-B4AC-416D-92C5-A74941A8F16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9E296-B4AC-416D-92C5-A74941A8F16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9E296-B4AC-416D-92C5-A74941A8F16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9E296-B4AC-416D-92C5-A74941A8F16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9E296-B4AC-416D-92C5-A74941A8F16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9E296-B4AC-416D-92C5-A74941A8F16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9E296-B4AC-416D-92C5-A74941A8F16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2130425"/>
            <a:ext cx="712656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6D4F2-55AE-4965-9F7B-7E7ED7A947F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F1AC1E-4F07-4E18-A9CB-7310949D2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6D4F2-55AE-4965-9F7B-7E7ED7A947F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F1AC1E-4F07-4E18-A9CB-7310949D2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6D4F2-55AE-4965-9F7B-7E7ED7A947F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F1AC1E-4F07-4E18-A9CB-7310949D2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1143000"/>
          </a:xfrm>
          <a:prstGeom prst="rect">
            <a:avLst/>
          </a:prstGeo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6D4F2-55AE-4965-9F7B-7E7ED7A947F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F1AC1E-4F07-4E18-A9CB-7310949D2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6D4F2-55AE-4965-9F7B-7E7ED7A947F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F1AC1E-4F07-4E18-A9CB-7310949D2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6D4F2-55AE-4965-9F7B-7E7ED7A947F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F1AC1E-4F07-4E18-A9CB-7310949D2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6D4F2-55AE-4965-9F7B-7E7ED7A947F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F1AC1E-4F07-4E18-A9CB-7310949D2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6D4F2-55AE-4965-9F7B-7E7ED7A947F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F1AC1E-4F07-4E18-A9CB-7310949D2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6D4F2-55AE-4965-9F7B-7E7ED7A947F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F1AC1E-4F07-4E18-A9CB-7310949D2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6D4F2-55AE-4965-9F7B-7E7ED7A947F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F1AC1E-4F07-4E18-A9CB-7310949D2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6D4F2-55AE-4965-9F7B-7E7ED7A947F4}" type="datetimeFigureOut">
              <a:rPr lang="ru-RU" smtClean="0"/>
              <a:pPr/>
              <a:t>27.01.2019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4F1AC1E-4F07-4E18-A9CB-7310949D2A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1571612"/>
            <a:ext cx="7200800" cy="27439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Система работы ШМО по повышению </a:t>
            </a:r>
            <a:r>
              <a:rPr lang="ru-RU" b="1" smtClean="0">
                <a:solidFill>
                  <a:srgbClr val="002060"/>
                </a:solidFill>
              </a:rPr>
              <a:t>профессиональной  </a:t>
            </a:r>
            <a:r>
              <a:rPr lang="ru-RU" b="1" smtClean="0">
                <a:solidFill>
                  <a:srgbClr val="002060"/>
                </a:solidFill>
              </a:rPr>
              <a:t>компетентности </a:t>
            </a:r>
            <a:r>
              <a:rPr lang="ru-RU" b="1" dirty="0" smtClean="0">
                <a:solidFill>
                  <a:srgbClr val="002060"/>
                </a:solidFill>
              </a:rPr>
              <a:t>учителя иностранного языка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5013176"/>
            <a:ext cx="5032648" cy="91365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ШМО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А.Н.Кичаева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 bwMode="auto">
          <a:xfrm>
            <a:off x="1403648" y="476672"/>
            <a:ext cx="7272808" cy="913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«Акбулакская средняя общеобразовательная школа № 3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Акбулакского района Оренбургской области»</a:t>
            </a:r>
          </a:p>
          <a:p>
            <a:r>
              <a:rPr lang="ru-RU" sz="2400" dirty="0" smtClean="0"/>
              <a:t> </a:t>
            </a:r>
          </a:p>
          <a:p>
            <a:r>
              <a:rPr lang="ru-RU" sz="2400" dirty="0" smtClean="0"/>
              <a:t> 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000240"/>
            <a:ext cx="7488832" cy="1500198"/>
          </a:xfrm>
        </p:spPr>
        <p:txBody>
          <a:bodyPr/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214422"/>
            <a:ext cx="7283152" cy="3929090"/>
          </a:xfrm>
        </p:spPr>
        <p:txBody>
          <a:bodyPr/>
          <a:lstStyle/>
          <a:p>
            <a:pPr algn="r"/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"Учитель живёт до тех пор, пока учится, как только он перестает учиться, в нём умирает учитель" </a:t>
            </a:r>
            <a:b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(К.Д. Ушинский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www.casinoz.biz/userfiles/up%20the%20ladder%20casino%20strateg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980728"/>
            <a:ext cx="7056784" cy="565161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332656"/>
            <a:ext cx="4906888" cy="198045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Постоянного совершенствования требует любая профессия.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071546"/>
            <a:ext cx="7543824" cy="392909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А. С. Макаренко утверждал, </a:t>
            </a:r>
            <a:b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педагогическое мастерство не является свойством лишь талантливых людей. Упорным трудом, методом проб и ошибок педагог достигает своего мастерства.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321122" y="1052736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ru-RU" dirty="0" smtClean="0"/>
              <a:t>Работа ШМО - внутренняя форма повышения квалификации без отрыва от практической деятельности, условие творческой активности и школа мастерства педагога.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476672"/>
          <a:ext cx="7776864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1012974"/>
          </a:xfrm>
        </p:spPr>
        <p:txBody>
          <a:bodyPr/>
          <a:lstStyle/>
          <a:p>
            <a:r>
              <a:rPr lang="ru-RU" dirty="0" smtClean="0"/>
              <a:t>Направления работы ШМО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350" y="1340768"/>
          <a:ext cx="728345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283152" cy="1012974"/>
          </a:xfrm>
        </p:spPr>
        <p:txBody>
          <a:bodyPr/>
          <a:lstStyle/>
          <a:p>
            <a:r>
              <a:rPr lang="ru-RU" dirty="0" smtClean="0"/>
              <a:t>Направления работы ШМО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03350" y="1340768"/>
          <a:ext cx="728345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4">
  <a:themeElements>
    <a:clrScheme name="Другая 8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C0000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410</TotalTime>
  <Words>190</Words>
  <Application>Microsoft Office PowerPoint</Application>
  <PresentationFormat>Экран (4:3)</PresentationFormat>
  <Paragraphs>57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Тема4</vt:lpstr>
      <vt:lpstr>Система работы ШМО по повышению профессиональной  компетентности учителя иностранного языка</vt:lpstr>
      <vt:lpstr> "Учитель живёт до тех пор, пока учится, как только он перестает учиться, в нём умирает учитель"  (К.Д. Ушинский)</vt:lpstr>
      <vt:lpstr>Постоянного совершенствования требует любая профессия. </vt:lpstr>
      <vt:lpstr>А. С. Макаренко утверждал,  что педагогическое мастерство не является свойством лишь талантливых людей. Упорным трудом, методом проб и ошибок педагог достигает своего мастерства.   </vt:lpstr>
      <vt:lpstr>Слайд 5</vt:lpstr>
      <vt:lpstr>Слайд 6</vt:lpstr>
      <vt:lpstr>Слайд 7</vt:lpstr>
      <vt:lpstr>Направления работы ШМО</vt:lpstr>
      <vt:lpstr>Направления работы ШМО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работы ШМО по повышению уровня профессиональной  компетентности педагога</dc:title>
  <dc:creator>Середина Светлана</dc:creator>
  <cp:lastModifiedBy>1</cp:lastModifiedBy>
  <cp:revision>45</cp:revision>
  <dcterms:created xsi:type="dcterms:W3CDTF">2018-08-23T10:11:35Z</dcterms:created>
  <dcterms:modified xsi:type="dcterms:W3CDTF">2019-01-27T10:52:46Z</dcterms:modified>
</cp:coreProperties>
</file>