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1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7BE3E0-E901-4E48-9D01-FF4EDAEAD673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880591-F1DE-489F-8391-7DE2934D5B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7145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Урок 11</a:t>
            </a:r>
            <a:br>
              <a:rPr lang="ru-RU" sz="3200" dirty="0" smtClean="0"/>
            </a:br>
            <a:r>
              <a:rPr lang="ru-RU" sz="3200" dirty="0" smtClean="0"/>
              <a:t>Тема: Приближенные значения чисел.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C:\Users\User\Desktop\Аня 2\простоквашино 2\урок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000240"/>
            <a:ext cx="5009190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Однажды Шарик стал к дяде Федору приставать: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Расскажи мне, дядя Федор, что такое рыночно - торговые отношения?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Расскажи, да расскажи! А  дядя Федор и сам не знает. Тогда кот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Матроскин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взялся ему на простых примерах объяснять: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4283106" cy="5715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рыночно - торговые отношения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14875" y="1500175"/>
            <a:ext cx="4286281" cy="78581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 - торговые отношения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42844" y="2357430"/>
            <a:ext cx="4354544" cy="400289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- Мы с моей коровой Муркой произвели 100 литров молока. За 1 литр – 20 рублей, то есть за 100 литров – 2000 рублей. То есть я получаю деньги   </a:t>
            </a:r>
            <a:r>
              <a:rPr lang="ru-RU" sz="1800" b="1" u="sng" dirty="0" smtClean="0"/>
              <a:t>с избытком.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285992"/>
            <a:ext cx="4041775" cy="40743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sz="1800" dirty="0" smtClean="0"/>
              <a:t>Это совсем другое. Вот мы с Муркой произвели 100 литров молока. Нам говорят: «Сдайте это молоко на молочный завод по государственной цене». Я сдаю, мне дают деньги </a:t>
            </a:r>
            <a:r>
              <a:rPr lang="ru-RU" sz="1800" b="1" dirty="0" smtClean="0"/>
              <a:t>с </a:t>
            </a:r>
            <a:r>
              <a:rPr lang="ru-RU" sz="1800" b="1" u="sng" dirty="0" smtClean="0"/>
              <a:t>недостатком.</a:t>
            </a:r>
            <a:endParaRPr lang="ru-RU" sz="1800" b="1" u="sng" dirty="0"/>
          </a:p>
        </p:txBody>
      </p:sp>
      <p:pic>
        <p:nvPicPr>
          <p:cNvPr id="9" name="Picture 4" descr="C:\Users\User\Desktop\Аня 2\простоквашино\урок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071943"/>
            <a:ext cx="3071834" cy="2286016"/>
          </a:xfrm>
          <a:prstGeom prst="rect">
            <a:avLst/>
          </a:prstGeom>
          <a:noFill/>
        </p:spPr>
      </p:pic>
      <p:pic>
        <p:nvPicPr>
          <p:cNvPr id="10" name="Picture 5" descr="C:\Users\User\Desktop\Аня 2\простоквашино 3\урок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071942"/>
            <a:ext cx="2928958" cy="23200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35745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Шарик сразу все понял и продолжил: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Вот и у меня вчера в магазине такая история была. Покупал я кулек костей. Стали их взвешивать, оказалось, что масса костей больше 3 кг, но меньше 4 кг, значит число 3 – это число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недостатком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число 4 – это число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избытком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9" name="Picture 6" descr="C:\Users\User\Desktop\Аня 2\простоквашино 3\урок  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644497"/>
            <a:ext cx="6072230" cy="34324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07170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разговор вступил кот 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Матроскин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А я вот вчера измерил длину нашего огорода, и оказалось, что она больше 6 м, но меньше 7 м, то есть это можно записать так: 6 &lt; у &lt; 7, что означает 6 – приближенное значение длины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недостатком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7 - приближенное значение длины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избытком.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endParaRPr lang="ru-RU" sz="2000" u="sng" dirty="0"/>
          </a:p>
        </p:txBody>
      </p:sp>
      <p:pic>
        <p:nvPicPr>
          <p:cNvPr id="4" name="Picture 2" descr="C:\Users\User\Desktop\Аня 2\урок 6\урок 6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428868"/>
            <a:ext cx="5643602" cy="38957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71464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Тут дядя Федор открыл книгу профессора Семина (</a:t>
            </a:r>
            <a:r>
              <a:rPr lang="ru-RU" sz="2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учебник, стр. 273)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сумел самостоятельно сделать очень важный вывод: 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а &lt; </a:t>
            </a:r>
            <a:r>
              <a:rPr lang="ru-RU" sz="2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&lt; в, то </a:t>
            </a:r>
            <a:r>
              <a:rPr lang="ru-RU" sz="27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называется приближенным значением числа </a:t>
            </a:r>
            <a:r>
              <a:rPr lang="ru-RU" sz="2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недостатком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7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называется приближенным значением числа </a:t>
            </a:r>
            <a:r>
              <a:rPr lang="ru-RU" sz="2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избытком.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78619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- И все-таки, величина с избытком гораздо приятнее, чем с недостатком, - по – хозяйски заметил кот  </a:t>
            </a:r>
            <a:r>
              <a:rPr lang="ru-RU" sz="1900" dirty="0" err="1" smtClean="0"/>
              <a:t>Матроскин</a:t>
            </a:r>
            <a:r>
              <a:rPr lang="ru-RU" sz="1900" dirty="0" smtClean="0"/>
              <a:t>.</a:t>
            </a:r>
          </a:p>
          <a:p>
            <a:pPr>
              <a:buNone/>
            </a:pPr>
            <a:endParaRPr lang="ru-RU" sz="1900" dirty="0"/>
          </a:p>
        </p:txBody>
      </p:sp>
      <p:pic>
        <p:nvPicPr>
          <p:cNvPr id="4" name="Picture 3" descr="C:\Users\User\Desktop\Аня 2\урок 6\урок 6 (3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14546" y="2714620"/>
            <a:ext cx="4762500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147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Поток</vt:lpstr>
      <vt:lpstr>Урок 11 Тема: Приближенные значения чисел. </vt:lpstr>
      <vt:lpstr>Однажды Шарик стал к дяде Федору приставать: - Расскажи мне, дядя Федор, что такое рыночно - торговые отношения? Расскажи, да расскажи! А  дядя Федор и сам не знает. Тогда кот Матроскин взялся ему на простых примерах объяснять: </vt:lpstr>
      <vt:lpstr>Шарик сразу все понял и продолжил: - Вот и у меня вчера в магазине такая история была. Покупал я кулек костей. Стали их взвешивать, оказалось, что масса костей больше 3 кг, но меньше 4 кг, значит число 3 – это число с недостатком, а число 4 – это число с избытком. </vt:lpstr>
      <vt:lpstr>В разговор вступил кот  Матроскин: - А я вот вчера измерил длину нашего огорода, и оказалось, что она больше 6 м, но меньше 7 м, то есть это можно записать так: 6 &lt; у &lt; 7, что означает 6 – приближенное значение длины с недостатком, 7 - приближенное значение длины с избытком. </vt:lpstr>
      <vt:lpstr>Тут дядя Федор открыл книгу профессора Семина (учебник, стр. 273) и сумел самостоятельно сделать очень важный вывод:   Если а &lt; х &lt; в, то а – называется приближенным значением числа х с недостатком, а в - называется приближенным значением числа х с избытком.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11 Тема: Приближенные значения чисел.</dc:title>
  <dc:creator>Эдуард</dc:creator>
  <cp:lastModifiedBy>Anna</cp:lastModifiedBy>
  <cp:revision>9</cp:revision>
  <dcterms:created xsi:type="dcterms:W3CDTF">2009-07-28T18:12:41Z</dcterms:created>
  <dcterms:modified xsi:type="dcterms:W3CDTF">2024-02-26T16:58:20Z</dcterms:modified>
</cp:coreProperties>
</file>