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videoplayback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Путешествие в страну сказок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714752"/>
            <a:ext cx="8062912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Наумова  Светлана Валерьевна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огн-ышая-ракон-70175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8811e929a57a334012f7cbe4179198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56492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f3535605b88f062ec18b94a38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017" y="221826"/>
            <a:ext cx="8467263" cy="635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carevna-lyagushka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10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4ccfeee5f10c84e10be298545e2f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246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принцесса-ягушки-83007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32" y="0"/>
            <a:ext cx="9019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emelyaisch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021559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143800" cy="6706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img_56cab879c1e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6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10</Words>
  <PresentationFormat>Экран (4:3)</PresentationFormat>
  <Paragraphs>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Путешествие в страну сказок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2021-02-24T17:19:42Z</dcterms:created>
  <dcterms:modified xsi:type="dcterms:W3CDTF">2022-10-18T08:36:02Z</dcterms:modified>
</cp:coreProperties>
</file>