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rksib.ru/images/anews/001/36/sosiski.pnghttps:/irksib.ru/images/anews/001/36/sosiski.png" TargetMode="External"/><Relationship Id="rId3" Type="http://schemas.openxmlformats.org/officeDocument/2006/relationships/hyperlink" Target="https://thumbs.dreamstime.com/b/%D1%88%D0%B0%D1%80%D0%B6-%D1%85%D0%BE-%D0%BE-%D0%B8-%D1%8C%D0%BD%D0%B8%D0%BA%D0%B0-47926920.jpg" TargetMode="External"/><Relationship Id="rId7" Type="http://schemas.openxmlformats.org/officeDocument/2006/relationships/hyperlink" Target="https://papik.pro/uploads/posts/2021-12/1639532967_1-papik-pro-p-kolbasa-risunok-1.jpghttps:/papik.pro/uploads/posts/2021-12/1639532967_1-papik-pro-p-kolbasa-risunok-1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artinkin.net/uploads/posts/2021-07/1625751848_40-kartinkin-com-p-kusok-myasa-yeda-krasivo-foto-58.jpg" TargetMode="External"/><Relationship Id="rId11" Type="http://schemas.openxmlformats.org/officeDocument/2006/relationships/hyperlink" Target="http://clipart-library.com/newhp/Swiss_Cheese_PNG_Clip_Art-3044.pnghttp:/clipart-library.com/newhp/Swiss_Cheese_PNG_Clip_Art-3044.png" TargetMode="External"/><Relationship Id="rId5" Type="http://schemas.openxmlformats.org/officeDocument/2006/relationships/hyperlink" Target="https://abrakadabra.fun/uploads/posts/2022-02/1644372685_1-abrakadabra-fun-p-skazochnie-geroi-na-prozrachnom-fone-dlya-3.jpg" TargetMode="External"/><Relationship Id="rId10" Type="http://schemas.openxmlformats.org/officeDocument/2006/relationships/hyperlink" Target="https://expertology.ru/upload/medialibrary/7e7/prostakvashino.jpg" TargetMode="External"/><Relationship Id="rId4" Type="http://schemas.openxmlformats.org/officeDocument/2006/relationships/hyperlink" Target="https://media.baamboozle.com/uploads/images/263199/1620057231_72831.jpeghttps:/media.baamboozle.com/uploads/images/263199/1620057231_72831.jpeg" TargetMode="External"/><Relationship Id="rId9" Type="http://schemas.openxmlformats.org/officeDocument/2006/relationships/hyperlink" Target="https://i.pinimg.com/originals/44/4a/ef/444aef3ed3c1ab892c1d2c1f84e1adcf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png.ru/wp-content/uploads/2022/06/free-png.ru-486.png" TargetMode="External"/><Relationship Id="rId7" Type="http://schemas.openxmlformats.org/officeDocument/2006/relationships/hyperlink" Target="https://media.istockphoto.com/vectors/colorful-cartoon-canned-fish-vector-id961984164?k=20&amp;m=961984164&amp;s=612x612&amp;w=0&amp;h=PjLwb7OpHA0r60HYuiFKbkq-ZqgBYdMgav0dAq8Z4J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vox-cdn.com/thumbor/YvzH66eNMxun1x0NlrrGHBuOOe0=/0x52:517x343/1600x900/cdn.vox-cdn.com/uploads/chorus_image/image/45591106/croissant.0.0.png" TargetMode="External"/><Relationship Id="rId5" Type="http://schemas.openxmlformats.org/officeDocument/2006/relationships/hyperlink" Target="https://kolob.ru/upload/iblock/985/9850e9e5b0fc51e141cf8e647c3524e4.jpg" TargetMode="External"/><Relationship Id="rId4" Type="http://schemas.openxmlformats.org/officeDocument/2006/relationships/hyperlink" Target="https://podacha-blud.com/uploads/posts/2021-08/1627996071_3-p-tort-na-prozrachnom-fone-dlya-fotoshopa-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Лексическая тема: «Продукты питания»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Карлсон</a:t>
            </a:r>
            <a:r>
              <a:rPr lang="ru-RU" sz="2800" b="1" dirty="0" smtClean="0">
                <a:solidFill>
                  <a:srgbClr val="002060"/>
                </a:solidFill>
              </a:rPr>
              <a:t> и волшебный холодильник»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128792" cy="17526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Пашинина Елена Викторовна</a:t>
            </a:r>
          </a:p>
          <a:p>
            <a:pPr algn="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учитель-логопед</a:t>
            </a:r>
          </a:p>
          <a:p>
            <a:pPr algn="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МБДОУ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№28 «Умка»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Каменский район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b="1" dirty="0" err="1">
                <a:solidFill>
                  <a:schemeClr val="accent1">
                    <a:lumMod val="75000"/>
                  </a:schemeClr>
                </a:solidFill>
              </a:rPr>
              <a:t>г.Камень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-на-Оби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2022г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6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7831"/>
            <a:ext cx="3276188" cy="4304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1" y="1018456"/>
            <a:ext cx="3712464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5843" r="16763" b="5843"/>
          <a:stretch/>
        </p:blipFill>
        <p:spPr>
          <a:xfrm>
            <a:off x="1574800" y="829733"/>
            <a:ext cx="5909733" cy="51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512" y="1772816"/>
            <a:ext cx="87129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512" y="3356992"/>
            <a:ext cx="87129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4797152"/>
            <a:ext cx="856895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6453336"/>
            <a:ext cx="856895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" y="302500"/>
            <a:ext cx="2183904" cy="1470316"/>
          </a:xfrm>
          <a:prstGeom prst="rect">
            <a:avLst/>
          </a:prstGeom>
        </p:spPr>
      </p:pic>
      <p:pic>
        <p:nvPicPr>
          <p:cNvPr id="1026" name="Picture 2" descr="https://papik.pro/uploads/posts/2021-12/1639532967_1-papik-pro-p-kolbasa-risuno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95" y="446517"/>
            <a:ext cx="1817172" cy="13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7453" r="12080" b="13093"/>
          <a:stretch/>
        </p:blipFill>
        <p:spPr>
          <a:xfrm>
            <a:off x="4463988" y="115990"/>
            <a:ext cx="2001628" cy="1596852"/>
          </a:xfrm>
          <a:prstGeom prst="rect">
            <a:avLst/>
          </a:prstGeom>
        </p:spPr>
      </p:pic>
      <p:pic>
        <p:nvPicPr>
          <p:cNvPr id="1028" name="Picture 4" descr="https://i.pinimg.com/originals/44/4a/ef/444aef3ed3c1ab892c1d2c1f84e1adc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7" y="199046"/>
            <a:ext cx="2160240" cy="15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s://expertology.ru/upload/medialibrary/7e7/prostakvash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0" t="4592" r="29277" b="9121"/>
          <a:stretch/>
        </p:blipFill>
        <p:spPr>
          <a:xfrm>
            <a:off x="460375" y="1772816"/>
            <a:ext cx="908586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00" y="1874597"/>
            <a:ext cx="2627784" cy="1380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84" y="1848518"/>
            <a:ext cx="1509381" cy="1380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02" y="1728599"/>
            <a:ext cx="1876235" cy="18762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6" y="2239857"/>
            <a:ext cx="1354783" cy="1027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289"/>
            <a:ext cx="2160240" cy="1440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85" y="3204036"/>
            <a:ext cx="1808773" cy="16732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8657" r="19288" b="2750"/>
          <a:stretch/>
        </p:blipFill>
        <p:spPr>
          <a:xfrm>
            <a:off x="4609804" y="3604834"/>
            <a:ext cx="1155796" cy="11257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6401" r="16926" b="20600"/>
          <a:stretch/>
        </p:blipFill>
        <p:spPr>
          <a:xfrm>
            <a:off x="6264369" y="3532690"/>
            <a:ext cx="2153335" cy="1088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5165"/>
            <a:ext cx="1865376" cy="15270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8137">
            <a:off x="2301904" y="5307379"/>
            <a:ext cx="2141153" cy="8807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9669"/>
          <a:stretch/>
        </p:blipFill>
        <p:spPr>
          <a:xfrm>
            <a:off x="4231303" y="4972850"/>
            <a:ext cx="2363772" cy="13565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8305" r="7476" b="10442"/>
          <a:stretch/>
        </p:blipFill>
        <p:spPr>
          <a:xfrm>
            <a:off x="6809890" y="5002950"/>
            <a:ext cx="1898214" cy="13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Игра с фонариком «Меню»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32" y="822980"/>
            <a:ext cx="2016224" cy="1960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3652"/>
            <a:ext cx="4176464" cy="2951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5757" r="16432" b="-602"/>
          <a:stretch/>
        </p:blipFill>
        <p:spPr>
          <a:xfrm>
            <a:off x="5293568" y="2509449"/>
            <a:ext cx="3226048" cy="34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инквейн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714088"/>
            <a:ext cx="4896544" cy="4523047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0878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80728"/>
            <a:ext cx="806489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https://thumbs.dreamstime.com/b/%D1%88%D0%B0%D1%80%D0%B6-%D1%85%D0%BE-%D0%BE-%D0%B8-%</a:t>
            </a:r>
            <a:r>
              <a:rPr lang="en-US" dirty="0" smtClean="0">
                <a:hlinkClick r:id="rId3"/>
              </a:rPr>
              <a:t>D1%8C%D0%BD%D0%B8%D0%BA%D0%B0-47926920.jpg</a:t>
            </a:r>
            <a:r>
              <a:rPr lang="ru-RU" dirty="0" smtClean="0"/>
              <a:t>  холодильник</a:t>
            </a:r>
          </a:p>
          <a:p>
            <a:r>
              <a:rPr lang="en-US" dirty="0">
                <a:hlinkClick r:id="rId4"/>
              </a:rPr>
              <a:t>https://media.baamboozle.com/uploads/images/263199/1620057231_72831.jpeghttps://</a:t>
            </a:r>
            <a:r>
              <a:rPr lang="en-US" dirty="0" smtClean="0">
                <a:hlinkClick r:id="rId4"/>
              </a:rPr>
              <a:t>media.baamboozle.com/uploads/images/263199/1620057231_72831.jpeg</a:t>
            </a:r>
            <a:r>
              <a:rPr lang="ru-RU" dirty="0" smtClean="0"/>
              <a:t> сметана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abrakadabra.fun/uploads/posts/2022-02/1644372685_1-abrakadabra-fun-p-skazochnie-geroi-na-prozrachnom-fone-dlya-3.jpg</a:t>
            </a:r>
            <a:r>
              <a:rPr lang="ru-RU" dirty="0" smtClean="0"/>
              <a:t> </a:t>
            </a:r>
            <a:r>
              <a:rPr lang="ru-RU" dirty="0" err="1" smtClean="0"/>
              <a:t>карлсон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kartinkin.net/uploads/posts/2021-07/1625751848_40-kartinkin-com-p-kusok-myasa-yeda-krasivo-foto-58.jpg</a:t>
            </a:r>
            <a:r>
              <a:rPr lang="ru-RU" dirty="0" smtClean="0"/>
              <a:t> мясо</a:t>
            </a:r>
          </a:p>
          <a:p>
            <a:r>
              <a:rPr lang="en-US" dirty="0">
                <a:hlinkClick r:id="rId7"/>
              </a:rPr>
              <a:t>https://papik.pro/uploads/posts/2021-12/1639532967_1-papik-pro-p-kolbasa-risunok-1.jpghttps://</a:t>
            </a:r>
            <a:r>
              <a:rPr lang="en-US" dirty="0" smtClean="0">
                <a:hlinkClick r:id="rId7"/>
              </a:rPr>
              <a:t>papik.pro/uploads/posts/2021-12/1639532967_1-papik-pro-p-kolbasa-risunok-1.jpg</a:t>
            </a:r>
            <a:r>
              <a:rPr lang="ru-RU" dirty="0" smtClean="0"/>
              <a:t> колбаса</a:t>
            </a:r>
          </a:p>
          <a:p>
            <a:r>
              <a:rPr lang="en-US" dirty="0">
                <a:hlinkClick r:id="rId8"/>
              </a:rPr>
              <a:t>https://irksib.ru/images/anews/001/36/sosiski.pnghttps://</a:t>
            </a:r>
            <a:r>
              <a:rPr lang="en-US" dirty="0" smtClean="0">
                <a:hlinkClick r:id="rId8"/>
              </a:rPr>
              <a:t>irksib.ru/images/anews/001/36/sosiski.png</a:t>
            </a:r>
            <a:r>
              <a:rPr lang="ru-RU" dirty="0" smtClean="0"/>
              <a:t> сосиски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i.pinimg.com/originals/44/4a/ef/444aef3ed3c1ab892c1d2c1f84e1adcf.png</a:t>
            </a:r>
            <a:r>
              <a:rPr lang="ru-RU" dirty="0" smtClean="0"/>
              <a:t> курица</a:t>
            </a:r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expertology.ru/upload/medialibrary/7e7/prostakvashino.jpg</a:t>
            </a:r>
            <a:r>
              <a:rPr lang="ru-RU" dirty="0" smtClean="0"/>
              <a:t> молоко</a:t>
            </a:r>
          </a:p>
          <a:p>
            <a:r>
              <a:rPr lang="en-US" dirty="0">
                <a:hlinkClick r:id="rId11"/>
              </a:rPr>
              <a:t>http://clipart-library.com/newhp/Swiss_Cheese_PNG_Clip_Art-3044.pnghttp://</a:t>
            </a:r>
            <a:r>
              <a:rPr lang="en-US" dirty="0" smtClean="0">
                <a:hlinkClick r:id="rId11"/>
              </a:rPr>
              <a:t>clipart-library.com/newhp/Swiss_Cheese_PNG_Clip_Art-3044.png</a:t>
            </a:r>
            <a:r>
              <a:rPr lang="ru-RU" dirty="0" smtClean="0"/>
              <a:t> сыр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7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free-png.ru/wp-content/uploads/2022/06/free-png.ru-486.png</a:t>
            </a:r>
            <a:r>
              <a:rPr lang="ru-RU" dirty="0" smtClean="0"/>
              <a:t> хлеб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podacha-blud.com/uploads/posts/2021-08/1627996071_3-p-tort-na-prozrachnom-fone-dlya-fotoshopa-3.png</a:t>
            </a:r>
            <a:r>
              <a:rPr lang="ru-RU" dirty="0" smtClean="0"/>
              <a:t> торт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kolob.ru/upload/iblock/985/9850e9e5b0fc51e141cf8e647c3524e4.jpg</a:t>
            </a:r>
            <a:r>
              <a:rPr lang="ru-RU" dirty="0" smtClean="0"/>
              <a:t> печенье</a:t>
            </a:r>
          </a:p>
          <a:p>
            <a:r>
              <a:rPr lang="en-US" dirty="0">
                <a:hlinkClick r:id="rId6"/>
              </a:rPr>
              <a:t>https://cdn.vox-cdn.com/thumbor/YvzH66eNMxun1x0NlrrGHBuOOe0=/</a:t>
            </a:r>
            <a:r>
              <a:rPr lang="en-US" dirty="0" smtClean="0">
                <a:hlinkClick r:id="rId6"/>
              </a:rPr>
              <a:t>0x52:517x343/1600x900/cdn.vox-cdn.com/uploads/chorus_image/image/45591106/croissant.0.0.png</a:t>
            </a:r>
            <a:r>
              <a:rPr lang="ru-RU" dirty="0" smtClean="0"/>
              <a:t> </a:t>
            </a:r>
            <a:r>
              <a:rPr lang="ru-RU" dirty="0" err="1" smtClean="0"/>
              <a:t>круасан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https://media.istockphoto.com/vectors/colorful-cartoon-canned-fish-vector-id961984164?k=20&amp;m=961984164&amp;s=612x612&amp;w=0&amp;h=PjLwb7OpHA0r60HYuiFKbkq-ZqgBYdMgav0dAq8Z4JI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ru-RU" dirty="0" err="1" smtClean="0"/>
              <a:t>консерва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35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115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Лексическая тема: «Продукты питания» «Карлсон и волшебный холодильник»</vt:lpstr>
      <vt:lpstr>Презентация PowerPoint</vt:lpstr>
      <vt:lpstr>Презентация PowerPoint</vt:lpstr>
      <vt:lpstr>Презентация PowerPoint</vt:lpstr>
      <vt:lpstr>        Игра с фонариком «Меню»</vt:lpstr>
      <vt:lpstr>Синквейн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тема: «Продукты питания» «Карлсон и волшебный холодильник»</dc:title>
  <dc:creator>Home</dc:creator>
  <cp:lastModifiedBy>Пользователь</cp:lastModifiedBy>
  <cp:revision>15</cp:revision>
  <dcterms:created xsi:type="dcterms:W3CDTF">2022-10-24T06:38:08Z</dcterms:created>
  <dcterms:modified xsi:type="dcterms:W3CDTF">2022-10-27T04:03:10Z</dcterms:modified>
</cp:coreProperties>
</file>