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4BEE8F-D4D7-4014-A84B-D6DD3A5BAC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7707BA-3CB9-43A8-A62C-16D41C3BD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06B4AF-6674-487A-ACE6-273CAE41A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6F6979-912F-4F23-B01D-49208383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F73F89-49CB-4BEF-802F-1324EADDA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6389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5B669-15E4-4646-9F77-4284F8B8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865DC6-1111-4C3F-BA47-452FFC774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78F510-BE23-4049-9551-7A0C4F3B6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07AA6-E3F0-4A83-886F-73A544A1D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E3D8A7-5915-42EF-BD01-3187EFFF6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92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20D3B22-170B-4063-9160-4DF818113F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711924-5993-4332-973A-E62F0C948A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6E08FC-2680-4D6B-9E61-D7C627BA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96B80E-B3BA-4E24-BBF2-42884FE2D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FC13A3-EE12-40C5-AC15-161C287C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123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794FD8-8970-4D2E-9954-1D4C6C1EB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EB8E94-59D8-458D-84AE-09C3B5F76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2F50E94-32BF-4BA5-81F0-7BCC0FA1E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4BE9C7-30FE-4D78-8495-C1C396138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DCBBB5-CAB1-4091-AD02-2F71B0D1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016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9ABC54-F964-4F19-BFC3-EE38FD007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782116D-D59A-4873-87E1-38ED7A456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01F883-261E-4669-8A67-ED3BAA7B4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FBBAB8-6805-4C47-9BF1-D11B0761F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6E52B8-35AD-45A7-A039-05443DFA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198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29F2C2-CA55-4E5B-8F1C-967F500C9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216B2C-DEDA-4EEB-ADE6-EE8669E70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CE83846-A641-4C95-8E8C-961D6EA3C8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F38EA7-BD22-4C55-B101-1A9F2F144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20EC42-5309-4A54-9281-39A567CE8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5A12D43-59E9-488D-85E4-92609C397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27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DC67C-80C3-449C-9D5F-EBAE9CC68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2DFE65-E1FC-446A-B127-74141CF87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41577D5-2ECD-4A39-856C-A2CA427613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9F05520-A3AA-4408-85DA-B170C27DE6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4AD4C10-E263-4BAC-836A-E036362354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1186CA7-199C-49D7-9FF7-E5CC42CCA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79970ED-2449-421D-BAC2-FAB56C3D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9499F22-0737-47DB-996E-CD30C06CF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91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7BF1E2-3819-4269-90E7-CBE421A0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54BED9-50FC-43F0-8C40-F26BB81CF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22BE9E-487C-48A1-A4B4-4C82FBD66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EDDDB6-9DF7-4374-A8EF-1D4AD80CC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1224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F1B1606-B00D-44C0-B2B4-FFA1F3AF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168ED7E-5A27-46B0-A1EC-2A5AA9E6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F3C311-4598-41A8-AA40-A741C44C7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147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3D7495-6267-4557-84A4-A70BCF473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15F02F-4907-4F31-A577-EF5585FA25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7AF750-C095-4D84-95C2-F07EF23F98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39492D-B846-44A7-ADEB-1D3D53DA2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5E47DA-757B-450E-8119-14986A7E3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8A2C21-5C6A-4941-901E-412AA4F60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301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E78E1F-17B8-4042-8A75-8D49222D1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B8D2F27-958B-44A6-983C-93F525D839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B2078D-CABC-482C-AB81-AFF84F9E9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768DC9-E0FE-4C39-8C4E-9730BE78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CC1364-272B-4714-8096-E9C54CE5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E239A34-C655-4122-893F-D55B9767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5594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712BA6-F2A3-4C5D-8131-6CCD5078C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0E103E2-E394-4F8C-9D10-04432CFD8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3F4039-3F2C-4CD2-878F-683D9FC23A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12F5F-1925-42FC-9A4F-0673F96B43D5}" type="datetimeFigureOut">
              <a:rPr lang="ru-RU" smtClean="0"/>
              <a:t>19.11.2023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7F6509-C62B-4124-917B-A7F4A3687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BB5607-96E5-4456-A50E-0CC2C4ECE9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47902-EAF5-49B7-8485-8428C287FC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15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B043F5-2C16-4225-8107-001920D2A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54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888407-4143-4CFB-8C65-44EDD20155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8184B0-4E8A-4D68-B502-92E354E40C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36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B53484-7026-4756-BDCD-39022BFB22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50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93589B-B543-4454-AD30-79090B426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61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8FC9FB-82D3-40EC-AEFA-2EBA59CE2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2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20FB6-3059-40B8-B6E4-F9249EF11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8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E6D1CD-5146-455E-AD76-EDC9E4480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1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195504-091C-4BEB-BD2C-37F096DDD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86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ACD54A-195B-4B32-B6C2-3D27C5521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00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EACA16-45EA-499E-9764-B698180F1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5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Широкоэкранный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Роман</dc:creator>
  <cp:lastModifiedBy>Роман</cp:lastModifiedBy>
  <cp:revision>3</cp:revision>
  <dcterms:created xsi:type="dcterms:W3CDTF">2023-11-19T07:42:22Z</dcterms:created>
  <dcterms:modified xsi:type="dcterms:W3CDTF">2023-11-19T11:25:05Z</dcterms:modified>
</cp:coreProperties>
</file>