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256" r:id="rId3"/>
    <p:sldId id="258" r:id="rId4"/>
    <p:sldId id="257" r:id="rId5"/>
    <p:sldId id="278" r:id="rId6"/>
    <p:sldId id="280" r:id="rId7"/>
    <p:sldId id="259" r:id="rId8"/>
    <p:sldId id="288" r:id="rId9"/>
    <p:sldId id="284" r:id="rId10"/>
    <p:sldId id="285" r:id="rId11"/>
    <p:sldId id="277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0929"/>
  </p:normalViewPr>
  <p:slideViewPr>
    <p:cSldViewPr>
      <p:cViewPr varScale="1">
        <p:scale>
          <a:sx n="75" d="100"/>
          <a:sy n="75" d="100"/>
        </p:scale>
        <p:origin x="40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B54EB-7F58-4C39-8594-E158FC28E759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1B1F3-2258-452D-9B97-7A62C421F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B1F3-2258-452D-9B97-7A62C421F96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7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A1D01-3A40-4E40-B013-9B16F66B2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2E66A-2357-4B6F-8A74-45DB9E529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96980-66DE-4EC0-BEFD-24248CB1F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57B33-35EB-4C02-992B-FD95EFF98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CE4E4-94D8-45CF-8378-D1FCA2C10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05131-4B8F-49BF-AFF8-5E7BCF8F9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6BEF6-99C1-4C67-B928-D1E7AA73D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97752-624B-4EFA-9516-7E71609CA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DACF0-082F-48E1-8035-73D892B56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9BF1B-0433-439E-BF2A-BEE82B24F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8025A-FFC7-4AB8-BC84-7E6E4B663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81B615-4161-43A4-B48E-9BD40C90C9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33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404813"/>
            <a:ext cx="8367713" cy="5976937"/>
          </a:xfrm>
          <a:solidFill>
            <a:srgbClr val="FFCC66"/>
          </a:solidFill>
        </p:spPr>
        <p:txBody>
          <a:bodyPr anchor="t"/>
          <a:lstStyle/>
          <a:p>
            <a:r>
              <a:rPr lang="ru-RU" altLang="ru-RU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дружбы</a:t>
            </a:r>
            <a:br>
              <a:rPr lang="ru-RU" altLang="ru-RU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5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125538"/>
            <a:ext cx="7772400" cy="53990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друг рассказал тебе что-то по секрету, нужно этот секрет хранить.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 друга, если у него неприятности. Порадуйся вместе с ним его успехам. </a:t>
            </a: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 завидуй другу!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поссорился с другом, постарайся понять, </a:t>
            </a: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чём твоя вина. Извинись, если невзначай обидишь друга, и предложи ему помириться.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сплетничай о своих друзьях. Старайся замечать прежде всего хорошее в человеке. </a:t>
            </a: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 достоинствах своего друга расскажи каждому.</a:t>
            </a:r>
          </a:p>
          <a:p>
            <a:pPr>
              <a:buFontTx/>
              <a:buNone/>
            </a:pPr>
            <a:endParaRPr lang="ru-RU" altLang="ru-RU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Tx/>
              <a:buNone/>
            </a:pPr>
            <a:endParaRPr lang="ru-RU" altLang="ru-RU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551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1143000"/>
          </a:xfrm>
        </p:spPr>
        <p:txBody>
          <a:bodyPr/>
          <a:lstStyle/>
          <a:p>
            <a:pPr>
              <a:defRPr/>
            </a:pPr>
            <a:r>
              <a:rPr lang="ru-RU" sz="4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Дерево дружбы</a:t>
            </a:r>
          </a:p>
        </p:txBody>
      </p:sp>
      <p:pic>
        <p:nvPicPr>
          <p:cNvPr id="18435" name="Picture 1" descr="C:\Documents and Settings\Ира\Рабочий стол\Классный час\Дерево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0"/>
            <a:ext cx="501808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C:\Documents and Settings\Ира\Рабочий стол\Классный час\a5609ddf37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19907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Documents and Settings\Ира\Мои документы\Мои рисунки\animal48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499">
            <a:off x="304800" y="1295400"/>
            <a:ext cx="666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C:\Documents and Settings\Ира\Мои документы\Мои рисунки\animal48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6803">
            <a:off x="5715000" y="0"/>
            <a:ext cx="666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2" descr="C:\Documents and Settings\Ира\Мои документы\Мои рисунки\72d75690182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0"/>
            <a:ext cx="135413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0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bl.com.ua/pars_docs/refs/32/31516/31516_html_m5b3db08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11" y="836712"/>
            <a:ext cx="9036497" cy="55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7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772400" cy="2786082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минуту в землю врос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Разноцветный чудо-мост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Чудо-мастер смастерил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Мост высокий без перил.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Александр\Desktop\636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924175"/>
            <a:ext cx="5715000" cy="3933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андр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500091"/>
            <a:ext cx="9429784" cy="73580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8917223">
            <a:off x="-412697" y="2536346"/>
            <a:ext cx="3122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бществу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8840247">
            <a:off x="755911" y="2640638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арить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078336">
            <a:off x="1587231" y="2617080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адость 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469607">
            <a:off x="2517699" y="2840404"/>
            <a:ext cx="2696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лыбку 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9469607">
            <a:off x="3061153" y="3142327"/>
            <a:ext cx="2998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елание 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919442">
            <a:off x="3597224" y="3214496"/>
            <a:ext cx="4488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лагородство 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066578">
            <a:off x="5044790" y="3638645"/>
            <a:ext cx="3168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динство 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Александр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70009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86050" y="1357298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928934"/>
            <a:ext cx="7072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3000372"/>
            <a:ext cx="7072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071810"/>
            <a:ext cx="7072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3214686"/>
            <a:ext cx="8931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3357562"/>
            <a:ext cx="7072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3429000"/>
            <a:ext cx="6399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714488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Что такое дружба? Каждый знает.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Может быть, и спрашивать смешно.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Ну а всё же, что обозначает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Это слово? Значит что оно?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429132"/>
            <a:ext cx="5093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Дружба – это …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C:\Users\Иришка\Desktop\4 класс мой кл.ч\emblema_centrosou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357826"/>
            <a:ext cx="2286000" cy="124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5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2143116"/>
            <a:ext cx="2472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дружба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214290"/>
            <a:ext cx="2456122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Общность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интересов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2346090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духовная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близость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857760"/>
            <a:ext cx="3468514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Душевная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привязанность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06189" y="4786322"/>
            <a:ext cx="2537811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Взаимная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поддержка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500306"/>
            <a:ext cx="1925528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доверие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5140" y="2428868"/>
            <a:ext cx="217995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верность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500042"/>
            <a:ext cx="184614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любовь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14480" y="1285860"/>
            <a:ext cx="1500198" cy="1143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036215" y="1678769"/>
            <a:ext cx="1000132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57422" y="2714620"/>
            <a:ext cx="114300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5500694" y="1214422"/>
            <a:ext cx="1714512" cy="121444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15008" y="2643182"/>
            <a:ext cx="85725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22695" y="3250405"/>
            <a:ext cx="999338" cy="50086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3000372"/>
            <a:ext cx="2286016" cy="16430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1214414" y="3000372"/>
            <a:ext cx="2714644" cy="17859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714744" y="5572140"/>
            <a:ext cx="2355132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Утешение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горе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608381" y="4179893"/>
            <a:ext cx="2571768" cy="698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428860" y="4000504"/>
            <a:ext cx="479028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Прочные  отношения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12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7" grpId="0" animBg="1"/>
      <p:bldP spid="27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Ира\Вн.мероприятия\Рисунки, рамки и\Мы исследовател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4076700" cy="4324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786050" y="1000108"/>
            <a:ext cx="6143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>
              <a:buFont typeface="Wingdings" pitchFamily="2" charset="2"/>
              <a:buChar char="Ø"/>
              <a:tabLst>
                <a:tab pos="284163" algn="l"/>
                <a:tab pos="457200" algn="l"/>
                <a:tab pos="498475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Кого можно назвать настоящим другом?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143116"/>
            <a:ext cx="5357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eaLnBrk="0" hangingPunct="0">
              <a:buFont typeface="Wingdings" pitchFamily="2" charset="2"/>
              <a:buChar char="Ø"/>
              <a:tabLst>
                <a:tab pos="284163" algn="l"/>
                <a:tab pos="457200" algn="l"/>
                <a:tab pos="498475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Как ты думаешь, для чего человеку нужен настоящий друг?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929066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Должен ли друг всегда делать то, что хочешь делать ты?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78632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eaLnBrk="0" hangingPunct="0">
              <a:buFont typeface="Wingdings" pitchFamily="2" charset="2"/>
              <a:buChar char="Ø"/>
              <a:tabLst>
                <a:tab pos="284163" algn="l"/>
                <a:tab pos="457200" algn="l"/>
                <a:tab pos="498475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На твой взгляд, легко ли быть настоящим другом?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85728"/>
            <a:ext cx="3868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eaLnBrk="0" hangingPunct="0">
              <a:buFont typeface="Wingdings" pitchFamily="2" charset="2"/>
              <a:buChar char="Ø"/>
              <a:tabLst>
                <a:tab pos="284163" algn="l"/>
                <a:tab pos="457200" algn="l"/>
                <a:tab pos="498475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Нужна ли дружба? 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5429264"/>
            <a:ext cx="5857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eaLnBrk="0" hangingPunct="0">
              <a:buFont typeface="Wingdings" pitchFamily="2" charset="2"/>
              <a:buChar char="Ø"/>
              <a:tabLst>
                <a:tab pos="284163" algn="l"/>
                <a:tab pos="457200" algn="l"/>
                <a:tab pos="498475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Может ли быть много друзей?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72000" y="2000240"/>
            <a:ext cx="42148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596" y="4786322"/>
            <a:ext cx="835824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1472" y="6000768"/>
            <a:ext cx="828680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876" y="5286388"/>
            <a:ext cx="428628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человек, близкий вам по духу, по убеждениям, на которого можно во всем положиться.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172" y="224538"/>
            <a:ext cx="407196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человек, близкий вам по роду занятий, деятельности, по условиям жизни.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071678"/>
            <a:ext cx="400052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человек, с которым у вас сложились хорошие, простые, но не совсем близкие отношения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50453" y="3907690"/>
            <a:ext cx="414340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это человек, с которым вы общаетесь, которого вы знаете.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71480"/>
            <a:ext cx="157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214554"/>
            <a:ext cx="2933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товарищ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786190"/>
            <a:ext cx="3143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приятель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5357826"/>
            <a:ext cx="3342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знакомый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071538" y="1928802"/>
            <a:ext cx="4429156" cy="28575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3"/>
            <a:endCxn id="5" idx="1"/>
          </p:cNvCxnSpPr>
          <p:nvPr/>
        </p:nvCxnSpPr>
        <p:spPr>
          <a:xfrm flipV="1">
            <a:off x="3075955" y="935502"/>
            <a:ext cx="1710217" cy="1740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107521" y="2750339"/>
            <a:ext cx="1785950" cy="1571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1"/>
          </p:cNvCxnSpPr>
          <p:nvPr/>
        </p:nvCxnSpPr>
        <p:spPr>
          <a:xfrm rot="5400000" flipH="1" flipV="1">
            <a:off x="3379762" y="4608701"/>
            <a:ext cx="1526937" cy="1214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1440"/>
          <a:ext cx="9144000" cy="6766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24065"/>
                <a:gridCol w="5021705"/>
                <a:gridCol w="2698230"/>
              </a:tblGrid>
              <a:tr h="22377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Ситуация 1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Вы пришли со школы и буквально валитесь с ног от усталости, но тут звонит ваш друг и просит помочь: ему нужно помочь отремонтировать велосипед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«Друга иметь – себя не жалеть»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84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Ситуация 2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играли в футбол во дворе. Ваш друг сломал руку.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«Друг познается в беде»</a:t>
                      </a:r>
                    </a:p>
                  </a:txBody>
                  <a:tcPr/>
                </a:tc>
              </a:tr>
              <a:tr h="1879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Ситуация 3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Ваш друг поступил с вами  плохо, нечестно или вернее подло, но потом решил вернуть вашу дружбу, предложив дорогой подарок.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«Друга за деньги не купишь»</a:t>
                      </a:r>
                    </a:p>
                  </a:txBody>
                  <a:tcPr/>
                </a:tc>
              </a:tr>
              <a:tr h="1521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Ситуация 4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«Дружба, что стекло: расколешь – не соберешь»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6516216" y="267488"/>
            <a:ext cx="2428892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3500" y="3343276"/>
            <a:ext cx="2357486" cy="1714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2522" y="5429264"/>
            <a:ext cx="2616279" cy="1428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20656" y="2428868"/>
            <a:ext cx="2500330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Классный час-мой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Классный час-мой</Template>
  <TotalTime>448</TotalTime>
  <Words>352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</vt:lpstr>
      <vt:lpstr>Comic Sans MS</vt:lpstr>
      <vt:lpstr>Times New Roman</vt:lpstr>
      <vt:lpstr>Wingdings</vt:lpstr>
      <vt:lpstr>Классный час-мой</vt:lpstr>
      <vt:lpstr>Презентация PowerPoint</vt:lpstr>
      <vt:lpstr>На минуту в землю врос Разноцветный чудо-мост Чудо-мастер смастерил Мост высокий без перил.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дружбы  </vt:lpstr>
      <vt:lpstr>Дерево дружбы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Александр</dc:creator>
  <cp:lastModifiedBy>1</cp:lastModifiedBy>
  <cp:revision>57</cp:revision>
  <dcterms:created xsi:type="dcterms:W3CDTF">2012-10-27T03:48:57Z</dcterms:created>
  <dcterms:modified xsi:type="dcterms:W3CDTF">2016-02-11T19:05:36Z</dcterms:modified>
</cp:coreProperties>
</file>