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9"/>
  </p:notesMasterIdLst>
  <p:sldIdLst>
    <p:sldId id="318" r:id="rId2"/>
    <p:sldId id="319" r:id="rId3"/>
    <p:sldId id="320" r:id="rId4"/>
    <p:sldId id="321" r:id="rId5"/>
    <p:sldId id="294" r:id="rId6"/>
    <p:sldId id="323" r:id="rId7"/>
    <p:sldId id="32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6B58A7-55A8-4180-9151-96ADBB05C338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04B346-4B76-494C-BCD6-00E6325D6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53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8048CB-2CBF-4FDF-B007-BAE7F7AA9D0B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356DF6F-9AD3-4DA5-9690-7C3317FCFD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84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46137-CB47-4DEE-A98E-78B7FD4D1B50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525497-8898-46A9-9EE9-9A71C8014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98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46137-CB47-4DEE-A98E-78B7FD4D1B50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525497-8898-46A9-9EE9-9A71C8014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72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46137-CB47-4DEE-A98E-78B7FD4D1B50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525497-8898-46A9-9EE9-9A71C8014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8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46137-CB47-4DEE-A98E-78B7FD4D1B50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525497-8898-46A9-9EE9-9A71C8014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238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46137-CB47-4DEE-A98E-78B7FD4D1B50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525497-8898-46A9-9EE9-9A71C8014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96151-C213-428A-9CA1-6A4E77ED016E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2BEFF-9ECD-48AB-B8A6-4BACAB41C7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65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A99493-C299-43DC-8182-9D618B6951AD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73B17-E071-424B-A4ED-14CDE4969F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DED14-E268-4205-B1D4-3BEBE4E8A09F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2A61E-85DC-4EB0-8C82-3412196495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25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475DF-178E-4290-A70D-469933B54091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66A6CC9-3D0F-42E7-A3FA-35D1F71C91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57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5BF873-5624-4C17-A116-305F5C85B49A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DA016126-2DFF-4E81-8705-FA633CE671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2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9F8A34-B810-4C81-A606-B5831B4F32F9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9D6D83A-FA65-44C9-8CBC-94B18225B0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9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F7E36-F2A4-4B2E-A6C2-CD0CBC66BCE0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3C72C-1D4B-42D2-9A00-CACC565800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28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87F496-8597-487C-A942-8424B88A0C36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CCBF6-1F80-40F8-B703-957A10AAE1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10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843679-07CC-491A-B633-7901AEE0E2C8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FA4D3-B14C-4DA2-8390-FE7BE8AB5B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11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C2797-EB4A-4FF0-B258-6ACB91C5BFE1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1EE206C9-CBDE-4D91-BA52-2B52E53484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8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046137-CB47-4DEE-A98E-78B7FD4D1B50}" type="datetimeFigureOut">
              <a:rPr lang="ru-RU" smtClean="0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72525497-8898-46A9-9EE9-9A71C8014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3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86265" y="1601653"/>
            <a:ext cx="7765366" cy="193899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«Хочу много знать.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Хочу много уметь»</a:t>
            </a:r>
            <a:endParaRPr lang="ru-RU" sz="6000" b="1" dirty="0">
              <a:ln w="22225">
                <a:noFill/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214422"/>
            <a:ext cx="9689910" cy="37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endParaRPr lang="ru-RU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714620"/>
            <a:ext cx="89297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в…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бей, в…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рона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с...бака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безьяна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рох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тинки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л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пата, к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стюм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214422"/>
            <a:ext cx="9689910" cy="37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endParaRPr lang="ru-RU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714620"/>
            <a:ext cx="89297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бей, в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рона, с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бака,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безьяна, г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рох, б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тинки, л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пата, к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стюм.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214422"/>
            <a:ext cx="9689910" cy="37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endParaRPr lang="ru-RU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714620"/>
            <a:ext cx="89297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Бегать, солнце, красный, летит, желтеть, огромная, небо, бумажное, девочка.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472" y="35716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214554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Здесь промчался трусливый ………. Сверкнула на солнце яркая шубка хитрой………. Белочка грызёт приготовленные летом ………… Стучит по стволу дерева ……… Только лежит в своей берлоге……… и сосёт лапу.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Здесь промчался трусливый заяц. Сверкнула на солнце яркая шубка хитрой лисицы. Белочка грызёт приготовленные летом грибки и орешки.  Стучит по стволу дерева дятел. Только лежит в своей берлоге медведь и сосёт лапу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Зерновые культуры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роза,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пшеница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хлопок,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ячмень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шерсть,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рожь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васильки,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овес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ученик,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водитель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повар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продавец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студент,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врач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Игрушки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штанга,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мяч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портфель, ручка,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кукла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пирамидка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коньки,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кубики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юла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Мебель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диван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ковёр,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стол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компьютер,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шкаф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кровать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телевизор,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кресло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1259</TotalTime>
  <Words>144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Учитель</cp:lastModifiedBy>
  <cp:revision>112</cp:revision>
  <dcterms:created xsi:type="dcterms:W3CDTF">2009-02-01T17:22:09Z</dcterms:created>
  <dcterms:modified xsi:type="dcterms:W3CDTF">2022-09-23T13:49:43Z</dcterms:modified>
</cp:coreProperties>
</file>