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746" autoAdjust="0"/>
  </p:normalViewPr>
  <p:slideViewPr>
    <p:cSldViewPr>
      <p:cViewPr>
        <p:scale>
          <a:sx n="40" d="100"/>
          <a:sy n="40" d="100"/>
        </p:scale>
        <p:origin x="-1302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Экологическая </a:t>
            </a:r>
            <a:br>
              <a:rPr lang="ru-RU" dirty="0" smtClean="0"/>
            </a:br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074" name="AutoShape 2" descr="https://phonoteka.org/uploads/posts/2021-04/1618476518_32-phonoteka_org-p-fon-les-dlya-detei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Учитель\Desktop\прир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0549" y="0"/>
            <a:ext cx="958454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4071942"/>
            <a:ext cx="9235605" cy="9233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Экологическая викторина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28596" y="642918"/>
            <a:ext cx="8358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Клён, рябина, ель, тюльпан….</a:t>
            </a:r>
          </a:p>
          <a:p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Берёза,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дуб, шиповник, тополь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……</a:t>
            </a: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Яблоня ,смородина, малина ,рябина……..</a:t>
            </a:r>
          </a:p>
          <a:p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Осина, липа, дуб, ель……</a:t>
            </a:r>
          </a:p>
          <a:p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Сосна ,тополь,  рябина, ива….</a:t>
            </a:r>
          </a:p>
          <a:p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Липа, осина, клён, яблоня….</a:t>
            </a:r>
          </a:p>
          <a:p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Груша, слива, тополь, вишня….</a:t>
            </a:r>
          </a:p>
          <a:p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Клубника, роза, ландыш, фиалка….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берё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2000288"/>
            <a:ext cx="11430000" cy="923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и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190500"/>
            <a:ext cx="97536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Учитель\Desktop\клё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1962150"/>
            <a:ext cx="11430000" cy="1078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ли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852488"/>
            <a:ext cx="11430000" cy="856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рябин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452438"/>
            <a:ext cx="4762500" cy="595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глобу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683146"/>
            <a:ext cx="4750142" cy="4453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4214842" cy="350046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10000"/>
                  </a:schemeClr>
                </a:solidFill>
              </a:rPr>
              <a:t>«Ты сбереги нас, сбереги!»</a:t>
            </a:r>
            <a:endParaRPr lang="ru-RU" sz="5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итель\Desktop\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7" cy="650083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1"/>
            <a:ext cx="7858180" cy="509589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643866" cy="588171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ст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57864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160ef6a00e1431253c9c382ab4148198 (1).jpg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101978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1624333325_7-phonoteka_org-p-zmeya-oboi-krasivo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86808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1581999138_jellyfish_vsthemes_ru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92757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75</Words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Экологическая  викторина</vt:lpstr>
      <vt:lpstr>«Ты сбереги нас, сбереги!»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 викторина</dc:title>
  <dc:creator>Учитель</dc:creator>
  <cp:lastModifiedBy>Учитель</cp:lastModifiedBy>
  <cp:revision>17</cp:revision>
  <dcterms:created xsi:type="dcterms:W3CDTF">2022-04-29T06:11:27Z</dcterms:created>
  <dcterms:modified xsi:type="dcterms:W3CDTF">2022-05-04T07:59:01Z</dcterms:modified>
</cp:coreProperties>
</file>