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6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ACDFC7E-139A-4F01-95EA-B62FF1008466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7EC8F74-59CA-4290-A3CD-8DE94132D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ACDFC7E-139A-4F01-95EA-B62FF1008466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8F74-59CA-4290-A3CD-8DE94132D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ACDFC7E-139A-4F01-95EA-B62FF1008466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7EC8F74-59CA-4290-A3CD-8DE94132DC7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ACDFC7E-139A-4F01-95EA-B62FF1008466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7EC8F74-59CA-4290-A3CD-8DE94132D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ACDFC7E-139A-4F01-95EA-B62FF1008466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7EC8F74-59CA-4290-A3CD-8DE94132D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DFC7E-139A-4F01-95EA-B62FF1008466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8F74-59CA-4290-A3CD-8DE94132D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ACDFC7E-139A-4F01-95EA-B62FF1008466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7EC8F74-59CA-4290-A3CD-8DE94132D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ACDFC7E-139A-4F01-95EA-B62FF1008466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7EC8F74-59CA-4290-A3CD-8DE94132D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ACDFC7E-139A-4F01-95EA-B62FF1008466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7EC8F74-59CA-4290-A3CD-8DE94132D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DFC7E-139A-4F01-95EA-B62FF1008466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8F74-59CA-4290-A3CD-8DE94132D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DFC7E-139A-4F01-95EA-B62FF1008466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8F74-59CA-4290-A3CD-8DE94132D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ACDFC7E-139A-4F01-95EA-B62FF1008466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7EC8F74-59CA-4290-A3CD-8DE94132DC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2940744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Маленькие герои </a:t>
            </a:r>
            <a:br>
              <a:rPr lang="ru-RU" sz="6000" dirty="0" smtClean="0"/>
            </a:br>
            <a:r>
              <a:rPr lang="ru-RU" sz="6000" dirty="0" smtClean="0"/>
              <a:t>с </a:t>
            </a:r>
            <a:br>
              <a:rPr lang="ru-RU" sz="6000" dirty="0" smtClean="0"/>
            </a:br>
            <a:r>
              <a:rPr lang="ru-RU" sz="6000" dirty="0" smtClean="0"/>
              <a:t>большими сердцами</a:t>
            </a:r>
            <a:endParaRPr lang="ru-RU" sz="6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0544" y="4221088"/>
            <a:ext cx="8062912" cy="172819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 уроку «Мы в ответе за братьев наших меньших…»</a:t>
            </a:r>
            <a:endParaRPr lang="ru-RU" sz="2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 службе в полиции</a:t>
            </a:r>
            <a:endParaRPr lang="ru-RU" dirty="0"/>
          </a:p>
        </p:txBody>
      </p:sp>
      <p:pic>
        <p:nvPicPr>
          <p:cNvPr id="4" name="Содержимое 3" descr="герой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1988840"/>
            <a:ext cx="5112568" cy="4104456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Немецкая овчарка Эльвира</a:t>
            </a:r>
            <a:endParaRPr lang="ru-RU" dirty="0"/>
          </a:p>
        </p:txBody>
      </p:sp>
      <p:pic>
        <p:nvPicPr>
          <p:cNvPr id="4" name="Содержимое 3" descr="герой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844824"/>
            <a:ext cx="5400600" cy="4392488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Кошка Машка</a:t>
            </a:r>
            <a:endParaRPr lang="ru-RU" dirty="0"/>
          </a:p>
        </p:txBody>
      </p:sp>
      <p:pic>
        <p:nvPicPr>
          <p:cNvPr id="4" name="Содержимое 3" descr="герой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2132856"/>
            <a:ext cx="5184576" cy="4032448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Просто Кот</a:t>
            </a:r>
            <a:endParaRPr lang="ru-RU" dirty="0"/>
          </a:p>
        </p:txBody>
      </p:sp>
      <p:pic>
        <p:nvPicPr>
          <p:cNvPr id="5" name="Содержимое 4" descr="герой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1700808"/>
            <a:ext cx="5400600" cy="4464496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Кот Васька</a:t>
            </a:r>
            <a:endParaRPr lang="ru-RU" dirty="0"/>
          </a:p>
        </p:txBody>
      </p:sp>
      <p:pic>
        <p:nvPicPr>
          <p:cNvPr id="4" name="Содержимое 3" descr="герой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1988840"/>
            <a:ext cx="5328592" cy="3888432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Обыкновенная дворняга</a:t>
            </a:r>
            <a:endParaRPr lang="ru-RU" dirty="0"/>
          </a:p>
        </p:txBody>
      </p:sp>
      <p:pic>
        <p:nvPicPr>
          <p:cNvPr id="4" name="Содержимое 3" descr="герой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916832"/>
            <a:ext cx="5688632" cy="4176464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Пес Хазар</a:t>
            </a:r>
            <a:endParaRPr lang="ru-RU" dirty="0"/>
          </a:p>
        </p:txBody>
      </p:sp>
      <p:pic>
        <p:nvPicPr>
          <p:cNvPr id="6" name="Содержимое 5" descr="герой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1772816"/>
            <a:ext cx="4392488" cy="4464496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Пес Черныш</a:t>
            </a:r>
            <a:endParaRPr lang="ru-RU" dirty="0"/>
          </a:p>
        </p:txBody>
      </p:sp>
      <p:pic>
        <p:nvPicPr>
          <p:cNvPr id="4" name="Содержимое 3" descr="герой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988840"/>
            <a:ext cx="5616624" cy="4176464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Овчарка-поводырь Ника</a:t>
            </a:r>
            <a:endParaRPr lang="ru-RU" dirty="0"/>
          </a:p>
        </p:txBody>
      </p:sp>
      <p:pic>
        <p:nvPicPr>
          <p:cNvPr id="4" name="Содержимое 3" descr="герой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2060848"/>
            <a:ext cx="5040560" cy="4032448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Спасибо, друзья!</a:t>
            </a:r>
            <a:endParaRPr lang="ru-RU" sz="6000" dirty="0"/>
          </a:p>
        </p:txBody>
      </p:sp>
      <p:pic>
        <p:nvPicPr>
          <p:cNvPr id="4" name="Содержимое 3" descr="фото соб.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2060848"/>
            <a:ext cx="5760640" cy="4032448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60</TotalTime>
  <Words>38</Words>
  <Application>Microsoft Office PowerPoint</Application>
  <PresentationFormat>Экран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Яркая</vt:lpstr>
      <vt:lpstr>Маленькие герои  с  большими сердцами</vt:lpstr>
      <vt:lpstr>На службе в полиции</vt:lpstr>
      <vt:lpstr>Немецкая овчарка Эльвира</vt:lpstr>
      <vt:lpstr>Кошка Машка</vt:lpstr>
      <vt:lpstr>Просто Кот</vt:lpstr>
      <vt:lpstr>Кот Васька</vt:lpstr>
      <vt:lpstr>Обыкновенная дворняга</vt:lpstr>
      <vt:lpstr>Пес Хазар</vt:lpstr>
      <vt:lpstr>Пес Черныш</vt:lpstr>
      <vt:lpstr>Овчарка-поводырь Ника</vt:lpstr>
      <vt:lpstr>Спасибо, друзья!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Маленькие герои  с  большим сердцем</dc:title>
  <dc:creator>Валерия Теплухина</dc:creator>
  <cp:lastModifiedBy>Валерия Теплухина</cp:lastModifiedBy>
  <cp:revision>7</cp:revision>
  <dcterms:created xsi:type="dcterms:W3CDTF">2019-04-09T17:27:04Z</dcterms:created>
  <dcterms:modified xsi:type="dcterms:W3CDTF">2019-11-28T16:56:02Z</dcterms:modified>
</cp:coreProperties>
</file>