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sun9-west.userapi.com/sun9-16/s/v1/ig2/0A98x4s48bJATv6-TfDrYN02S5YShqxbn0w-6zdaFdvMi021-l1uAaJ_IBnXSKlIrtWwJfapPRw2INry0va7HVNO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929354" cy="444701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50004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«Мои </a:t>
            </a:r>
            <a:r>
              <a:rPr lang="ru-RU" alt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 находки» </a:t>
            </a:r>
            <a:endParaRPr lang="ru-RU" sz="4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sun9-east.userapi.com/sun9-34/s/v1/ig2/ra4AqV2d5pvs7DsPrXJcAUcp6envg-SPuZfzncx0-3BScsGNjSW8Vrf1RDc9gndGw1KNnUocDOyJTcjheRnYAluR.jpg?size=1024x574&amp;quality=95&amp;type=album"/>
          <p:cNvPicPr>
            <a:picLocks noChangeAspect="1" noChangeArrowheads="1"/>
          </p:cNvPicPr>
          <p:nvPr/>
        </p:nvPicPr>
        <p:blipFill>
          <a:blip r:embed="rId2"/>
          <a:srcRect l="6250" t="18750" r="2343"/>
          <a:stretch>
            <a:fillRect/>
          </a:stretch>
        </p:blipFill>
        <p:spPr bwMode="auto">
          <a:xfrm>
            <a:off x="428596" y="500042"/>
            <a:ext cx="8358246" cy="557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https://sun9-west.userapi.com/sun9-45/s/v1/ig2/y4q7C_9FGgNuxdt4lgRb-bq8ovGO85iTKES5lTJGMbwOJ_waG9l6T8vQFiuJOzw7yVuiAGJcNftl7Z1ukMeQWH4S.jpg?size=713x600&amp;quality=9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Пользователь\Desktop\y4q7C_9FGgNuxdt4lgRb-bq8ovGO85iTKES5lTJGMbwOJ_waG9l6T8vQFiuJOzw7yVuiAGJcNftl7Z1ukMeQWH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143800" cy="601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Пользователь\Desktop\На конкурс !!!!!!!!!!!мне\фото 5-9\i (5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047999" cy="228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C:\Users\Пользователь\Desktop\На конкурс !!!!!!!!!!!мне\1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4131030" cy="309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C:\Users\Пользователь\Desktop\На конкурс !!!!!!!!!!!мне\фото 5-9\h6Yo4qywWlwgwe2UQ7dtj7C02nYW7fTzdGnLqOh3q5EDnj5Dmn52OUt6zAcpVMkKtolwRkLm2lyhPaYIaY5Ti1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4416723" cy="2035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Пользователь\Desktop\На конкурс !!!!!!!!!!!мне\фото 5-9\FK3q5QAf6ATgySGKZTllkE8pUIKFGsZtyUkP96NRDhcx6aefmtjVQHT7vi_dxyx1E6SIyZQulEDY37ulgvj23xJ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00042"/>
            <a:ext cx="2277375" cy="170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8" descr="C:\Users\Пользователь\Desktop\На конкурс !!!!!!!!!!!мне\фото 5-9\8D3qIRizy3qXsla1eKSyCnW58VmBFaMmSF59kMsGhMhKkZZ1ZqhG4vkHfnBHo3WQUrHw8J1vwCeTqb5faYu2Gz5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14290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Пользователь\Desktop\На конкурс !!!!!!!!!!!мне\фото 5-9\i (4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643182"/>
            <a:ext cx="3501254" cy="1868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задача - Решить вопрос и дать ответ,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детям посулить удачу,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Познания раскрыть секрет.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Вхожу я в класс, и сердце бьется; «Надеюсь, верю и люблю!».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эти три святые слова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Душе ребенка отдаю.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Пользователь\Desktop\На конкурс !!!!!!!!!!!мне\фото 5-9\QQSr-3nWQrjtTkBhckv6haXNAsmGtMV8-c1yA4G2GN-4T9yC-EpeIQfVcKbkRFXKcnH4ob4VYBPiolzNyepbR-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18733" y="-389765"/>
            <a:ext cx="1677152" cy="288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Пользователь\Desktop\На конкурс !!!!!!!!!!!мне\фото 5-9\Et6GMFEFJ1tqd0mBOA3mD9TqQ6hPmI5QmHg4OyvBv_ep8-I9m4JjVOf0dHin84TPOdtDCfypLPB8QNVVjt_m8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836992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C:\Users\Пользователь\Desktop\На конкурс !!!!!!!!!!!мне\фото 5-9\i (4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857760"/>
            <a:ext cx="2175293" cy="163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Пользователь\Desktop\На конкурс !!!!!!!!!!!мне\фото 5-9\7dTJB1hYaDwjcqDxjNDsIBFsubT4Hq8kRv-qMNXbU5fjap4eTr64BdGD5LZakaATMgBX5e-i1B1Jm5zaPbbBBd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857760"/>
            <a:ext cx="219483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49</Words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2022-12-03T00:47:48Z</dcterms:created>
  <dcterms:modified xsi:type="dcterms:W3CDTF">2022-12-07T14:41:28Z</dcterms:modified>
</cp:coreProperties>
</file>