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4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274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540509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5604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776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09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06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533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28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429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993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46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894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550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13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127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0DBDC-5D67-40E9-97F3-ED1957B86AE8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A325982-8366-41FB-B16B-3E93F1F9FB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82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9115" r="5331"/>
          <a:stretch/>
        </p:blipFill>
        <p:spPr>
          <a:xfrm>
            <a:off x="0" y="169681"/>
            <a:ext cx="3591612" cy="63866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004" y="169681"/>
            <a:ext cx="4221341" cy="638666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1612" y="169681"/>
            <a:ext cx="4367049" cy="64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5484" y="5043341"/>
            <a:ext cx="2205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Аллегро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74002" y="5043341"/>
            <a:ext cx="262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Анданте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420412" y="1857080"/>
            <a:ext cx="227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Финал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6595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19" y="1005527"/>
            <a:ext cx="5384101" cy="13208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Каннель </a:t>
            </a:r>
            <a:r>
              <a:rPr lang="ru-RU" dirty="0">
                <a:solidFill>
                  <a:schemeClr val="tx1"/>
                </a:solidFill>
              </a:rPr>
              <a:t>- </a:t>
            </a:r>
            <a:r>
              <a:rPr lang="ru-RU" dirty="0" smtClean="0">
                <a:solidFill>
                  <a:schemeClr val="tx1"/>
                </a:solidFill>
              </a:rPr>
              <a:t>эстонский струнный </a:t>
            </a:r>
            <a:r>
              <a:rPr lang="ru-RU" dirty="0">
                <a:solidFill>
                  <a:schemeClr val="tx1"/>
                </a:solidFill>
              </a:rPr>
              <a:t>щипковый </a:t>
            </a:r>
            <a:r>
              <a:rPr lang="ru-RU" dirty="0" smtClean="0">
                <a:solidFill>
                  <a:schemeClr val="tx1"/>
                </a:solidFill>
              </a:rPr>
              <a:t>музыкальный </a:t>
            </a:r>
            <a:r>
              <a:rPr lang="ru-RU" dirty="0">
                <a:solidFill>
                  <a:schemeClr val="tx1"/>
                </a:solidFill>
              </a:rPr>
              <a:t>инструмент. Родствен </a:t>
            </a:r>
            <a:r>
              <a:rPr lang="ru-RU" dirty="0" smtClean="0">
                <a:solidFill>
                  <a:schemeClr val="tx1"/>
                </a:solidFill>
              </a:rPr>
              <a:t>карело-финской </a:t>
            </a:r>
            <a:r>
              <a:rPr lang="ru-RU" dirty="0">
                <a:solidFill>
                  <a:schemeClr val="tx1"/>
                </a:solidFill>
              </a:rPr>
              <a:t>кантеле, </a:t>
            </a:r>
            <a:r>
              <a:rPr lang="ru-RU" dirty="0" smtClean="0">
                <a:solidFill>
                  <a:schemeClr val="tx1"/>
                </a:solidFill>
              </a:rPr>
              <a:t>латышской </a:t>
            </a:r>
            <a:r>
              <a:rPr lang="ru-RU" dirty="0" err="1">
                <a:solidFill>
                  <a:schemeClr val="tx1"/>
                </a:solidFill>
              </a:rPr>
              <a:t>кокле</a:t>
            </a:r>
            <a:r>
              <a:rPr lang="ru-RU" dirty="0">
                <a:solidFill>
                  <a:schemeClr val="tx1"/>
                </a:solidFill>
              </a:rPr>
              <a:t>, </a:t>
            </a:r>
            <a:r>
              <a:rPr lang="ru-RU" dirty="0" smtClean="0">
                <a:solidFill>
                  <a:schemeClr val="tx1"/>
                </a:solidFill>
              </a:rPr>
              <a:t>литовским </a:t>
            </a:r>
            <a:r>
              <a:rPr lang="ru-RU" dirty="0">
                <a:solidFill>
                  <a:schemeClr val="tx1"/>
                </a:solidFill>
              </a:rPr>
              <a:t>канклес, </a:t>
            </a:r>
            <a:r>
              <a:rPr lang="ru-RU" dirty="0" smtClean="0">
                <a:solidFill>
                  <a:schemeClr val="tx1"/>
                </a:solidFill>
              </a:rPr>
              <a:t>русским </a:t>
            </a:r>
            <a:r>
              <a:rPr lang="ru-RU" dirty="0">
                <a:solidFill>
                  <a:schemeClr val="tx1"/>
                </a:solidFill>
              </a:rPr>
              <a:t>крыловидным гуслям.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864" y="735290"/>
            <a:ext cx="6666322" cy="503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32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1486" y="213674"/>
            <a:ext cx="8596668" cy="1320800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 казак на побывку домой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Чеpез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pечку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доpогой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пpямой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Обломилась доска, подвела казака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Искупался в воде ледяной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зашёл на крутой бережок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костер над рекою зажег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Мимо девушка шла и к нему подошла: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случилось с тобою дружок?»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Отвечал ей казак молодой: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«осетра я ловил под водой,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Слишком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pечка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быстpа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поймал осетра,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Зачерпнул я воды сапогом»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Говорила дивчина ему: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коптись, ты казак на дыму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Уходить не спеши, сапоги просуши.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Разведем мы костер на дому»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 казак тот еще молодой,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к тому же совсем холостой,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Ой, дощечка, доска подвела казака</a:t>
            </a:r>
            <a:b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вернулся домой холостой.</a:t>
            </a:r>
          </a:p>
        </p:txBody>
      </p:sp>
    </p:spTree>
    <p:extLst>
      <p:ext uri="{BB962C8B-B14F-4D97-AF65-F5344CB8AC3E}">
        <p14:creationId xmlns:p14="http://schemas.microsoft.com/office/powerpoint/2010/main" val="17689924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</TotalTime>
  <Words>30</Words>
  <Application>Microsoft Office PowerPoint</Application>
  <PresentationFormat>Широкоэкранный</PresentationFormat>
  <Paragraphs>5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Каннель - эстонский струнный щипковый музыкальный инструмент. Родствен карело-финской кантеле, латышской кокле, литовским канклес, русским крыловидным гуслям.</vt:lpstr>
      <vt:lpstr>Шел казак на побывку домой Чеpез pечку — доpогой пpямой Обломилась доска, подвела казака Искупался в воде ледяной Он зашёл на крутой бережок И костер над рекою зажег Мимо девушка шла и к нему подошла: «Что случилось с тобою дружок?» Отвечал ей казак молодой: «осетра я ловил под водой, Слишком pечка быстpа, не поймал осетра, Зачерпнул я воды сапогом» Говорила дивчина ему: «Не коптись, ты казак на дыму Уходить не спеши, сапоги просуши. Разведем мы костер на дому» Был казак тот еще молодой, Да к тому же совсем холостой, Ой, дощечка, доска подвела казака Не вернулся домой холостой.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Acer</cp:lastModifiedBy>
  <cp:revision>4</cp:revision>
  <dcterms:created xsi:type="dcterms:W3CDTF">2023-03-15T18:57:13Z</dcterms:created>
  <dcterms:modified xsi:type="dcterms:W3CDTF">2023-03-15T19:57:42Z</dcterms:modified>
</cp:coreProperties>
</file>