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9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5" autoAdjust="0"/>
  </p:normalViewPr>
  <p:slideViewPr>
    <p:cSldViewPr>
      <p:cViewPr varScale="1">
        <p:scale>
          <a:sx n="62" d="100"/>
          <a:sy n="62" d="100"/>
        </p:scale>
        <p:origin x="-2694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jL6aaGqU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2" y="0"/>
            <a:ext cx="660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origievskaya-lentochka-simvol-pobe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4973"/>
            <a:ext cx="6858000" cy="38540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b4cf82d71ac28859c9955f68830e3f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57425"/>
            <a:ext cx="68580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7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08860"/>
            <a:ext cx="685800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LdTbZ12UP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33" y="0"/>
            <a:ext cx="6468533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5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t39hSFhC3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33" y="0"/>
            <a:ext cx="6468533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yoRDv8Y7M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33" y="0"/>
            <a:ext cx="6468533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TJEhb-4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33" y="0"/>
            <a:ext cx="6468533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WUrRthoH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33" y="0"/>
            <a:ext cx="6468533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methodology/images/9b/93/9b93ce61ac0cc6504a4004a748fc8ac3bde0c6c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7744"/>
            <a:ext cx="6857999" cy="453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NSfnv6v6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4214"/>
            <a:ext cx="6858000" cy="4575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Мозговая</dc:creator>
  <cp:lastModifiedBy>Юлия Мозговая</cp:lastModifiedBy>
  <cp:revision>3</cp:revision>
  <dcterms:created xsi:type="dcterms:W3CDTF">2023-04-25T16:22:49Z</dcterms:created>
  <dcterms:modified xsi:type="dcterms:W3CDTF">2023-04-25T16:37:48Z</dcterms:modified>
</cp:coreProperties>
</file>