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6" r:id="rId2"/>
    <p:sldId id="257" r:id="rId3"/>
    <p:sldId id="258" r:id="rId4"/>
    <p:sldId id="307" r:id="rId5"/>
    <p:sldId id="315" r:id="rId6"/>
    <p:sldId id="308" r:id="rId7"/>
    <p:sldId id="312" r:id="rId8"/>
    <p:sldId id="309" r:id="rId9"/>
    <p:sldId id="310" r:id="rId10"/>
    <p:sldId id="313" r:id="rId11"/>
    <p:sldId id="314" r:id="rId12"/>
    <p:sldId id="316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3" autoAdjust="0"/>
    <p:restoredTop sz="94660"/>
  </p:normalViewPr>
  <p:slideViewPr>
    <p:cSldViewPr snapToGrid="0">
      <p:cViewPr varScale="1">
        <p:scale>
          <a:sx n="71" d="100"/>
          <a:sy n="71" d="100"/>
        </p:scale>
        <p:origin x="23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71315-8E80-41A4-8FFC-230A467308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C3F0C09-7BAA-4D18-99DF-F6CAD6A020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344815A-022E-4DA3-BD70-F10800B3D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F9DF9-DE03-4920-BC99-7B30DE821319}" type="datetimeFigureOut">
              <a:rPr lang="ru-RU" smtClean="0"/>
              <a:t>25.05.2023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0EE312-88F4-4020-9722-511F7C06B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8D0F185-0C83-4D2A-AF86-7F5FB69AB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587C0-D8EF-4847-892C-FBF76E0296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9192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CBDB74-4457-4A0E-95FD-36F4CB59D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4BC81CA-9952-402C-8B42-D7E2987D85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2FFB72-0BB7-4477-B095-6DB56B10E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F9DF9-DE03-4920-BC99-7B30DE821319}" type="datetimeFigureOut">
              <a:rPr lang="ru-RU" smtClean="0"/>
              <a:t>25.05.2023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E47E423-1277-4C36-ACC4-18F083C5B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C9F07CA-0068-4F7F-96AA-7B6BC6869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587C0-D8EF-4847-892C-FBF76E0296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9107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25B6F27-E48D-494F-95E6-193C6E9B46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DE41F2C-720F-42B3-96C0-36BACB335C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1136494-77C1-4356-B864-41C11D00E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F9DF9-DE03-4920-BC99-7B30DE821319}" type="datetimeFigureOut">
              <a:rPr lang="ru-RU" smtClean="0"/>
              <a:t>25.05.2023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0C00F9-ABAE-49C8-B443-210E332F6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AB1066-4E5D-4065-8403-E70A0D142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587C0-D8EF-4847-892C-FBF76E0296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7491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C7C1FE-8723-4825-9756-D57F053CC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F2F4B3-4EF6-4B80-9A36-CDDFB3F143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F87CFE-212F-4287-A3B4-FA754A133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F9DF9-DE03-4920-BC99-7B30DE821319}" type="datetimeFigureOut">
              <a:rPr lang="ru-RU" smtClean="0"/>
              <a:t>25.05.2023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7E7934-AD35-431B-8779-482248CBC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F9B1246-7FF8-4624-9228-6B03F471C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587C0-D8EF-4847-892C-FBF76E0296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6516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FFFD91-8878-42B4-8BC0-5EA68E345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49C3E09-0093-4451-8FBE-62C3E5C8D1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5668E3-EA0E-4EED-81B1-6B7E164DB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F9DF9-DE03-4920-BC99-7B30DE821319}" type="datetimeFigureOut">
              <a:rPr lang="ru-RU" smtClean="0"/>
              <a:t>25.05.2023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C0FBB7-F947-4DE9-943F-C0E6CA1E1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A686E0-340D-4798-9E12-89BB557ED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587C0-D8EF-4847-892C-FBF76E0296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047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660E52-4ADB-4E7D-BB1B-BF11D9AB6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2B5888A-2723-478C-A949-743F4FBE75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16164BB-1496-4D08-955A-F12E8C5E04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1E9E769-084C-48E3-9CB3-47016756D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F9DF9-DE03-4920-BC99-7B30DE821319}" type="datetimeFigureOut">
              <a:rPr lang="ru-RU" smtClean="0"/>
              <a:t>25.05.2023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7C8344C-E73B-4976-AB68-EEB72C0C4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ACC0C7F-0E31-4F01-AE80-A69C8CA85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587C0-D8EF-4847-892C-FBF76E0296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7891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7C25FE-DF05-4590-838D-F924514B2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08E853-52AE-45E7-91FC-79E43DA98C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6C6B793-F6CE-4BDB-8315-98C5615F5A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A52A8C1-16EA-4A13-B8B6-CCB82131AB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0E2CC32-754E-4657-B581-54834C50C6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590A716-715E-4DCB-A52A-4932C9254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F9DF9-DE03-4920-BC99-7B30DE821319}" type="datetimeFigureOut">
              <a:rPr lang="ru-RU" smtClean="0"/>
              <a:t>25.05.2023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4C6E7E5-44D1-4DF6-B490-1CE4177B9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E86425C-80AC-4049-AA00-A17442BE5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587C0-D8EF-4847-892C-FBF76E0296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3176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7FED59-2924-401A-BCDC-07244AB1B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1E8F8DD-B0D4-4221-A469-5F18BB134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F9DF9-DE03-4920-BC99-7B30DE821319}" type="datetimeFigureOut">
              <a:rPr lang="ru-RU" smtClean="0"/>
              <a:t>25.05.2023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1B18CAE-BA36-4191-8865-2A9199622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299F675-D6E1-4DDB-B9E5-B68787EA8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587C0-D8EF-4847-892C-FBF76E0296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04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338FD0E-1E21-4B9A-B73C-F4CB8C3E1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F9DF9-DE03-4920-BC99-7B30DE821319}" type="datetimeFigureOut">
              <a:rPr lang="ru-RU" smtClean="0"/>
              <a:t>25.05.2023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E27A620-FCF0-44F2-AD2D-F2E85D618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891B1E5-8700-4DD2-BB2B-54DB38B29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587C0-D8EF-4847-892C-FBF76E0296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6980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192137-0B66-4269-A36E-5BE47487A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849FDF-FD73-46DD-B86E-28ECFE75E8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A43EF68-6427-4302-9B84-33EB94ED41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08A7CEF-909E-4EE6-B4B2-20B045D4F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F9DF9-DE03-4920-BC99-7B30DE821319}" type="datetimeFigureOut">
              <a:rPr lang="ru-RU" smtClean="0"/>
              <a:t>25.05.2023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DD7F0C5-F7D6-4154-A3CD-548E54FEF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CFC3A8B-7684-4310-A84A-9381F1E3C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587C0-D8EF-4847-892C-FBF76E0296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1866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62F4E9-25FE-48BA-8CDE-0F877183F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F28022D-211C-4B13-9EB2-C6A7F7B1E0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D3CCB87-0ABE-47B1-AEF5-74084FB97F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9DBFB6-2F3B-4DD3-A2F5-3C837E641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F9DF9-DE03-4920-BC99-7B30DE821319}" type="datetimeFigureOut">
              <a:rPr lang="ru-RU" smtClean="0"/>
              <a:t>25.05.2023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8ACEC63-D6FF-4B3D-BCFD-41B93343B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FC2B309-FDEE-495B-8820-68EE4AA3E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587C0-D8EF-4847-892C-FBF76E0296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4238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92AEFF-E1FA-4B6D-B96B-DC6FC87B9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61591FD-3D16-489B-882E-100315A38A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D523AF-5D65-43F9-9F2A-8DF901EA1B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BF9DF9-DE03-4920-BC99-7B30DE821319}" type="datetimeFigureOut">
              <a:rPr lang="ru-RU" smtClean="0"/>
              <a:t>25.05.2023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4400D9-65BC-4BD7-AD87-AD2D6C48E3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7151C8-9DF3-426E-B0A9-12A85F39A3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9587C0-D8EF-4847-892C-FBF76E0296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206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15.pn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DEFE942-A901-4830-B81E-9F55BD942EA6}"/>
              </a:ext>
            </a:extLst>
          </p:cNvPr>
          <p:cNvSpPr txBox="1"/>
          <p:nvPr/>
        </p:nvSpPr>
        <p:spPr>
          <a:xfrm>
            <a:off x="730651" y="4213694"/>
            <a:ext cx="11062268" cy="156966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600" dirty="0">
                <a:solidFill>
                  <a:srgbClr val="002060"/>
                </a:solidFill>
                <a:latin typeface="Georgia Pro Black" panose="02040A02050405020203" pitchFamily="18" charset="0"/>
              </a:rPr>
              <a:t>МАСТЕРСКАЯ</a:t>
            </a:r>
          </a:p>
        </p:txBody>
      </p:sp>
      <p:sp>
        <p:nvSpPr>
          <p:cNvPr id="2054" name="TextBox 8">
            <a:extLst>
              <a:ext uri="{FF2B5EF4-FFF2-40B4-BE49-F238E27FC236}">
                <a16:creationId xmlns:a16="http://schemas.microsoft.com/office/drawing/2014/main" id="{F8546132-DF99-4DC8-AC62-CF5BC692E8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866" y="629464"/>
            <a:ext cx="1122805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3200" dirty="0"/>
              <a:t>Занятие с дошкольниками конструирование из бумаги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0C742B1-3F12-46EC-97D7-4772EE04CB70}"/>
              </a:ext>
            </a:extLst>
          </p:cNvPr>
          <p:cNvSpPr/>
          <p:nvPr/>
        </p:nvSpPr>
        <p:spPr>
          <a:xfrm>
            <a:off x="703940" y="5709136"/>
            <a:ext cx="10949903" cy="650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dirty="0"/>
              <a:t>Подготовительная группа</a:t>
            </a:r>
          </a:p>
        </p:txBody>
      </p:sp>
      <p:pic>
        <p:nvPicPr>
          <p:cNvPr id="1026" name="Picture 2" descr="C:\Users\Самсунг\Desktop\сценарий циацинт из бумаги\гиац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6922" y="1287625"/>
            <a:ext cx="2950569" cy="320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Самсунг\Desktop\сценарий циацинт из бумаги\IMG_63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66" y="1315618"/>
            <a:ext cx="4940195" cy="3181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17187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B07E76E-39A8-42CE-847A-6971195B7E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43" y="0"/>
            <a:ext cx="3391328" cy="33250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CEFAC1-0323-4CBE-B43D-2BC517009B5A}"/>
              </a:ext>
            </a:extLst>
          </p:cNvPr>
          <p:cNvSpPr txBox="1"/>
          <p:nvPr/>
        </p:nvSpPr>
        <p:spPr>
          <a:xfrm>
            <a:off x="1357744" y="877715"/>
            <a:ext cx="11914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600" dirty="0"/>
              <a:t>5</a:t>
            </a:r>
          </a:p>
        </p:txBody>
      </p:sp>
      <p:pic>
        <p:nvPicPr>
          <p:cNvPr id="6146" name="Picture 2" descr="C:\Users\Самсунг\Desktop\сценарий циацинт из бумаги\IMG_65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041" y="2158738"/>
            <a:ext cx="4038020" cy="4289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Самсунг\Downloads\IMG_659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682" y="156011"/>
            <a:ext cx="2145890" cy="3013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Самсунг\AppData\Local\Microsoft\Windows\Temporary Internet Files\Content.IE5\FCA58SP8\arrow-157545_960_720[1]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76326">
            <a:off x="8311019" y="2552092"/>
            <a:ext cx="1221438" cy="1233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32040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TextBox 8">
            <a:extLst>
              <a:ext uri="{FF2B5EF4-FFF2-40B4-BE49-F238E27FC236}">
                <a16:creationId xmlns:a16="http://schemas.microsoft.com/office/drawing/2014/main" id="{F8546132-DF99-4DC8-AC62-CF5BC692E8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49382" y="281403"/>
            <a:ext cx="872836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4800" dirty="0"/>
              <a:t>Мой гиацинт отличается …..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EFE942-A901-4830-B81E-9F55BD942EA6}"/>
              </a:ext>
            </a:extLst>
          </p:cNvPr>
          <p:cNvSpPr txBox="1"/>
          <p:nvPr/>
        </p:nvSpPr>
        <p:spPr>
          <a:xfrm>
            <a:off x="564866" y="4812407"/>
            <a:ext cx="11062268" cy="156966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600" dirty="0">
                <a:solidFill>
                  <a:srgbClr val="002060"/>
                </a:solidFill>
                <a:latin typeface="Georgia Pro Black" panose="02040A02050405020203" pitchFamily="18" charset="0"/>
              </a:rPr>
              <a:t>МАСТЕРСКАЯ</a:t>
            </a:r>
          </a:p>
        </p:txBody>
      </p:sp>
      <p:pic>
        <p:nvPicPr>
          <p:cNvPr id="9219" name="Picture 3" descr="C:\Users\Самсунг\Desktop\сценарий циацинт из бумаги\IMG_65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4408" y="291412"/>
            <a:ext cx="4295192" cy="452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Самсунг\Downloads\IMG_65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239" y="1180703"/>
            <a:ext cx="2469823" cy="374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26326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DEFE942-A901-4830-B81E-9F55BD942EA6}"/>
              </a:ext>
            </a:extLst>
          </p:cNvPr>
          <p:cNvSpPr txBox="1"/>
          <p:nvPr/>
        </p:nvSpPr>
        <p:spPr>
          <a:xfrm>
            <a:off x="609980" y="4615213"/>
            <a:ext cx="11062268" cy="156966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600" dirty="0">
                <a:solidFill>
                  <a:srgbClr val="002060"/>
                </a:solidFill>
                <a:latin typeface="Georgia Pro Black" panose="02040A02050405020203" pitchFamily="18" charset="0"/>
              </a:rPr>
              <a:t>МАСТЕРСКАЯ</a:t>
            </a:r>
          </a:p>
        </p:txBody>
      </p:sp>
      <p:sp>
        <p:nvSpPr>
          <p:cNvPr id="2054" name="TextBox 8">
            <a:extLst>
              <a:ext uri="{FF2B5EF4-FFF2-40B4-BE49-F238E27FC236}">
                <a16:creationId xmlns:a16="http://schemas.microsoft.com/office/drawing/2014/main" id="{F8546132-DF99-4DC8-AC62-CF5BC692E8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26473" y="212874"/>
            <a:ext cx="872836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8000" dirty="0">
                <a:solidFill>
                  <a:srgbClr val="0070C0"/>
                </a:solidFill>
                <a:latin typeface="Georgia Pro Black" panose="02040A02050405020203" pitchFamily="18" charset="0"/>
              </a:rPr>
              <a:t>ВЫСТАВКА</a:t>
            </a:r>
          </a:p>
        </p:txBody>
      </p:sp>
      <p:pic>
        <p:nvPicPr>
          <p:cNvPr id="2050" name="Picture 2" descr="C:\Users\Самсунг\Desktop\сценарий циацинт из бумаги\56ed109c6a1ae1538e08e31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84221">
            <a:off x="7611770" y="607600"/>
            <a:ext cx="2403280" cy="2029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384" y="1385484"/>
            <a:ext cx="4571730" cy="3323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70174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FF0B16-FEC2-4929-9E4C-CDCE40E32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291" y="531379"/>
            <a:ext cx="10515600" cy="1325563"/>
          </a:xfrm>
        </p:spPr>
        <p:txBody>
          <a:bodyPr>
            <a:normAutofit/>
          </a:bodyPr>
          <a:lstStyle/>
          <a:p>
            <a:r>
              <a:rPr lang="ru-RU" sz="8000" b="1" dirty="0"/>
              <a:t>Гиацинт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373" y="1684223"/>
            <a:ext cx="6962140" cy="435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Самсунг\Desktop\сценарий циацинт из бумаги\56ed109c6a1ae1538e08e31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05689">
            <a:off x="8722602" y="2565517"/>
            <a:ext cx="2787799" cy="2292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Самсунг\Desktop\сценарий циацинт из бумаги\56ed109c6a1ae1538e08e31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05689">
            <a:off x="8098016" y="457972"/>
            <a:ext cx="1443712" cy="1410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52238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395BBF6-3016-4B79-B221-BC9CFCBD13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031" y="4730620"/>
            <a:ext cx="4598013" cy="2266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705" y="317240"/>
            <a:ext cx="9993087" cy="4413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34242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DEFE942-A901-4830-B81E-9F55BD942EA6}"/>
              </a:ext>
            </a:extLst>
          </p:cNvPr>
          <p:cNvSpPr txBox="1"/>
          <p:nvPr/>
        </p:nvSpPr>
        <p:spPr>
          <a:xfrm>
            <a:off x="303608" y="319489"/>
            <a:ext cx="11062268" cy="156966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600" dirty="0">
                <a:solidFill>
                  <a:srgbClr val="002060"/>
                </a:solidFill>
                <a:latin typeface="Georgia Pro Black" panose="02040A02050405020203" pitchFamily="18" charset="0"/>
              </a:rPr>
              <a:t>МАСТЕРСКАЯ</a:t>
            </a:r>
          </a:p>
        </p:txBody>
      </p:sp>
      <p:pic>
        <p:nvPicPr>
          <p:cNvPr id="2050" name="Picture 2" descr="C:\Users\Самсунг\Downloads\IMG_65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46" y="2187018"/>
            <a:ext cx="5627119" cy="3922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Самсунг\Downloads\IMG_65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334" y="1708604"/>
            <a:ext cx="3852712" cy="487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7615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E4BA438-C5BD-4E04-8C7C-46361667BE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43" y="0"/>
            <a:ext cx="1986057" cy="194726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9A98F8-DB10-40DC-9ECD-74F927063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782" y="264173"/>
            <a:ext cx="10771940" cy="1325563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Autofit/>
          </a:bodyPr>
          <a:lstStyle/>
          <a:p>
            <a:r>
              <a:rPr lang="ru-RU" sz="6000" dirty="0">
                <a:latin typeface="Arial Black" panose="020B0A04020102020204" pitchFamily="34" charset="0"/>
              </a:rPr>
              <a:t>Что нужно подготовить?</a:t>
            </a:r>
          </a:p>
        </p:txBody>
      </p:sp>
      <p:pic>
        <p:nvPicPr>
          <p:cNvPr id="1026" name="Picture 2" descr="C:\Users\Самсунг\Downloads\IMG_65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777585"/>
            <a:ext cx="8695529" cy="4784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80333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C62060C-9777-46D8-A860-897FF93059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25" y="95780"/>
            <a:ext cx="3391328" cy="332509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C00C366-4851-42D2-9B1C-FB9200701765}"/>
              </a:ext>
            </a:extLst>
          </p:cNvPr>
          <p:cNvSpPr txBox="1"/>
          <p:nvPr/>
        </p:nvSpPr>
        <p:spPr>
          <a:xfrm>
            <a:off x="1357744" y="877715"/>
            <a:ext cx="11914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600" dirty="0"/>
              <a:t>1</a:t>
            </a:r>
          </a:p>
        </p:txBody>
      </p:sp>
      <p:pic>
        <p:nvPicPr>
          <p:cNvPr id="3074" name="Picture 2" descr="C:\Users\Самсунг\Downloads\IMG_65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5077" y="3528508"/>
            <a:ext cx="4176074" cy="246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Самсунг\Downloads\IMG_65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5077" y="877715"/>
            <a:ext cx="4176074" cy="2543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C:\Users\Самсунг\AppData\Local\Microsoft\Windows\Temporary Internet Files\Content.IE5\FCA58SP8\arrow-157545_960_720[1]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008" y="2911518"/>
            <a:ext cx="1221438" cy="1233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Самсунг\Downloads\IMG_659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779" y="852067"/>
            <a:ext cx="3658975" cy="513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16750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8B874C9-49A0-47BD-ADC3-97F7BC5697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43" y="0"/>
            <a:ext cx="3391328" cy="33250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AA5AC27-A597-4C54-A214-D572A8039B12}"/>
              </a:ext>
            </a:extLst>
          </p:cNvPr>
          <p:cNvSpPr txBox="1"/>
          <p:nvPr/>
        </p:nvSpPr>
        <p:spPr>
          <a:xfrm>
            <a:off x="1357744" y="877715"/>
            <a:ext cx="11914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600" dirty="0"/>
              <a:t>2</a:t>
            </a:r>
          </a:p>
        </p:txBody>
      </p:sp>
      <p:pic>
        <p:nvPicPr>
          <p:cNvPr id="5" name="Picture 2" descr="C:\Users\Самсунг\Downloads\IMG_659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779" y="852067"/>
            <a:ext cx="3658975" cy="513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Самсунг\Downloads\IMG_65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399" y="777283"/>
            <a:ext cx="4251489" cy="2554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Самсунг\Downloads\IMG_655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399" y="3420872"/>
            <a:ext cx="4251489" cy="2568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Самсунг\AppData\Local\Microsoft\Windows\Temporary Internet Files\Content.IE5\FCA58SP8\arrow-157545_960_720[1]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008" y="2911518"/>
            <a:ext cx="1221438" cy="1233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79571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9FE9B54-3476-4F7A-A987-63CCED3AF4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43" y="0"/>
            <a:ext cx="3391328" cy="33250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534C6AD-3779-41ED-9E8D-C70284F85A10}"/>
              </a:ext>
            </a:extLst>
          </p:cNvPr>
          <p:cNvSpPr txBox="1"/>
          <p:nvPr/>
        </p:nvSpPr>
        <p:spPr>
          <a:xfrm>
            <a:off x="1357744" y="877715"/>
            <a:ext cx="11914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600" dirty="0"/>
              <a:t>3</a:t>
            </a:r>
          </a:p>
        </p:txBody>
      </p:sp>
      <p:pic>
        <p:nvPicPr>
          <p:cNvPr id="6" name="Picture 2" descr="C:\Users\Самсунг\Downloads\IMG_659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779" y="852067"/>
            <a:ext cx="3658975" cy="513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Самсунг\Downloads\IMG_65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810" y="3604694"/>
            <a:ext cx="4185501" cy="238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Самсунг\Downloads\IMG_655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6857" y="899996"/>
            <a:ext cx="4236454" cy="2585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Самсунг\AppData\Local\Microsoft\Windows\Temporary Internet Files\Content.IE5\FCA58SP8\arrow-157545_960_720[1]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008" y="2911518"/>
            <a:ext cx="1221438" cy="1233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00745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0767598-03AE-48C1-8025-28662CAB1E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43" y="0"/>
            <a:ext cx="3391328" cy="33250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BB0CF64-9A27-4707-8C63-C568FFEEA087}"/>
              </a:ext>
            </a:extLst>
          </p:cNvPr>
          <p:cNvSpPr txBox="1"/>
          <p:nvPr/>
        </p:nvSpPr>
        <p:spPr>
          <a:xfrm>
            <a:off x="1357744" y="877715"/>
            <a:ext cx="11914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600" dirty="0"/>
              <a:t>4</a:t>
            </a:r>
          </a:p>
        </p:txBody>
      </p:sp>
      <p:pic>
        <p:nvPicPr>
          <p:cNvPr id="6" name="Picture 3" descr="C:\Users\Самсунг\Downloads\IMG_656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056" y="3090929"/>
            <a:ext cx="4079582" cy="2678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Самсунг\Downloads\IMG_656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871" y="239325"/>
            <a:ext cx="4355185" cy="2615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Самсунг\AppData\Local\Microsoft\Windows\Temporary Internet Files\Content.IE5\FCA58SP8\arrow-157545_960_720[1]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48133">
            <a:off x="7396458" y="2351395"/>
            <a:ext cx="1221438" cy="1233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Самсунг\Downloads\IMG_656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056" y="3391797"/>
            <a:ext cx="4308050" cy="2622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Самсунг\AppData\Local\Microsoft\Windows\Temporary Internet Files\Content.IE5\FCA58SP8\arrow-157545_960_720[1]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57874" y="4419899"/>
            <a:ext cx="1221438" cy="1477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316399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ПРЕЗЕНТАЦИЯ- для занятия_конструирование из бумаги АНДРЕЕВА Е.Ю.</Template>
  <TotalTime>0</TotalTime>
  <Words>27</Words>
  <Application>Microsoft Office PowerPoint</Application>
  <PresentationFormat>Широкоэкранный</PresentationFormat>
  <Paragraphs>15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Arial Black</vt:lpstr>
      <vt:lpstr>Calibri</vt:lpstr>
      <vt:lpstr>Calibri Light</vt:lpstr>
      <vt:lpstr>Georgia Pro Black</vt:lpstr>
      <vt:lpstr>Тема Office</vt:lpstr>
      <vt:lpstr>Презентация PowerPoint</vt:lpstr>
      <vt:lpstr>Гиацинт</vt:lpstr>
      <vt:lpstr>Презентация PowerPoint</vt:lpstr>
      <vt:lpstr>Презентация PowerPoint</vt:lpstr>
      <vt:lpstr>Что нужно подготовить?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Снежаночга Андреева</dc:creator>
  <cp:lastModifiedBy>Снежаночга Андреева</cp:lastModifiedBy>
  <cp:revision>1</cp:revision>
  <dcterms:created xsi:type="dcterms:W3CDTF">2023-05-25T19:15:00Z</dcterms:created>
  <dcterms:modified xsi:type="dcterms:W3CDTF">2023-05-25T19:15:57Z</dcterms:modified>
</cp:coreProperties>
</file>